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448" r:id="rId5"/>
    <p:sldId id="260" r:id="rId6"/>
    <p:sldId id="2462" r:id="rId7"/>
    <p:sldId id="259" r:id="rId8"/>
    <p:sldId id="2464" r:id="rId9"/>
    <p:sldId id="2451" r:id="rId10"/>
    <p:sldId id="2463" r:id="rId11"/>
    <p:sldId id="2465" r:id="rId12"/>
    <p:sldId id="2466" r:id="rId13"/>
    <p:sldId id="2467" r:id="rId14"/>
    <p:sldId id="2468" r:id="rId15"/>
    <p:sldId id="2469" r:id="rId16"/>
    <p:sldId id="2470" r:id="rId17"/>
    <p:sldId id="2471" r:id="rId18"/>
    <p:sldId id="2474" r:id="rId19"/>
    <p:sldId id="2472" r:id="rId20"/>
    <p:sldId id="2454" r:id="rId21"/>
    <p:sldId id="2457" r:id="rId22"/>
    <p:sldId id="2456" r:id="rId23"/>
    <p:sldId id="2436" r:id="rId24"/>
    <p:sldId id="2473" r:id="rId2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E99757"/>
    <a:srgbClr val="898989"/>
    <a:srgbClr val="A53F52"/>
    <a:srgbClr val="2F3342"/>
    <a:srgbClr val="2C21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2BE45F-7E84-4D1F-BFF8-5A596DB7E7DB}" v="962" dt="2023-12-07T17:56:14.052"/>
    <p1510:client id="{66FBA592-95ED-8744-B863-E19F6FE99F17}" v="2" dt="2023-12-07T19:33:55.245"/>
    <p1510:client id="{7E77C4B8-FC21-4009-B249-18000434E233}" v="53" dt="2023-12-07T13:20:01.810"/>
    <p1510:client id="{8B8E2052-4E0B-02B9-C9F4-556FEA3C69A0}" v="3" dt="2023-12-08T22:01:48.222"/>
    <p1510:client id="{A4BD1408-28F5-48BD-9E76-424D29793169}" v="5" dt="2023-12-07T19:13:37.7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992"/>
        <p:guide pos="3840"/>
        <p:guide orient="horz" pos="1416"/>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n Samarasinghe" userId="S::sama0074@algonquinlive.com::6170fce5-8e7e-4ba5-9ab0-eb8c8444a76b" providerId="AD" clId="Web-{A4BD1408-28F5-48BD-9E76-424D29793169}"/>
    <pc:docChg chg="modSld sldOrd">
      <pc:chgData name="Hiran Samarasinghe" userId="S::sama0074@algonquinlive.com::6170fce5-8e7e-4ba5-9ab0-eb8c8444a76b" providerId="AD" clId="Web-{A4BD1408-28F5-48BD-9E76-424D29793169}" dt="2023-12-07T19:13:37.792" v="4" actId="1076"/>
      <pc:docMkLst>
        <pc:docMk/>
      </pc:docMkLst>
      <pc:sldChg chg="modSp">
        <pc:chgData name="Hiran Samarasinghe" userId="S::sama0074@algonquinlive.com::6170fce5-8e7e-4ba5-9ab0-eb8c8444a76b" providerId="AD" clId="Web-{A4BD1408-28F5-48BD-9E76-424D29793169}" dt="2023-12-07T19:13:37.792" v="4" actId="1076"/>
        <pc:sldMkLst>
          <pc:docMk/>
          <pc:sldMk cId="3927832306" sldId="2448"/>
        </pc:sldMkLst>
        <pc:spChg chg="mod">
          <ac:chgData name="Hiran Samarasinghe" userId="S::sama0074@algonquinlive.com::6170fce5-8e7e-4ba5-9ab0-eb8c8444a76b" providerId="AD" clId="Web-{A4BD1408-28F5-48BD-9E76-424D29793169}" dt="2023-12-07T19:13:37.792" v="4" actId="1076"/>
          <ac:spMkLst>
            <pc:docMk/>
            <pc:sldMk cId="3927832306" sldId="2448"/>
            <ac:spMk id="7" creationId="{5D865526-EC39-4780-A2A8-274A80A5C19B}"/>
          </ac:spMkLst>
        </pc:spChg>
      </pc:sldChg>
      <pc:sldChg chg="ord">
        <pc:chgData name="Hiran Samarasinghe" userId="S::sama0074@algonquinlive.com::6170fce5-8e7e-4ba5-9ab0-eb8c8444a76b" providerId="AD" clId="Web-{A4BD1408-28F5-48BD-9E76-424D29793169}" dt="2023-12-07T19:12:11.135" v="0"/>
        <pc:sldMkLst>
          <pc:docMk/>
          <pc:sldMk cId="3399632006" sldId="2474"/>
        </pc:sldMkLst>
      </pc:sldChg>
    </pc:docChg>
  </pc:docChgLst>
  <pc:docChgLst>
    <pc:chgData name="Hiran Samarasinghe" userId="S::sama0074@algonquinlive.com::6170fce5-8e7e-4ba5-9ab0-eb8c8444a76b" providerId="AD" clId="Web-{4C2BE45F-7E84-4D1F-BFF8-5A596DB7E7DB}"/>
    <pc:docChg chg="addSld delSld modSld">
      <pc:chgData name="Hiran Samarasinghe" userId="S::sama0074@algonquinlive.com::6170fce5-8e7e-4ba5-9ab0-eb8c8444a76b" providerId="AD" clId="Web-{4C2BE45F-7E84-4D1F-BFF8-5A596DB7E7DB}" dt="2023-12-07T16:30:34.924" v="897"/>
      <pc:docMkLst>
        <pc:docMk/>
      </pc:docMkLst>
      <pc:sldChg chg="addSp delSp modSp mod setBg modClrScheme chgLayout">
        <pc:chgData name="Hiran Samarasinghe" userId="S::sama0074@algonquinlive.com::6170fce5-8e7e-4ba5-9ab0-eb8c8444a76b" providerId="AD" clId="Web-{4C2BE45F-7E84-4D1F-BFF8-5A596DB7E7DB}" dt="2023-12-07T13:37:26.474" v="104" actId="20577"/>
        <pc:sldMkLst>
          <pc:docMk/>
          <pc:sldMk cId="2720361709" sldId="260"/>
        </pc:sldMkLst>
        <pc:spChg chg="add mod ord">
          <ac:chgData name="Hiran Samarasinghe" userId="S::sama0074@algonquinlive.com::6170fce5-8e7e-4ba5-9ab0-eb8c8444a76b" providerId="AD" clId="Web-{4C2BE45F-7E84-4D1F-BFF8-5A596DB7E7DB}" dt="2023-12-07T13:37:09.177" v="100" actId="20577"/>
          <ac:spMkLst>
            <pc:docMk/>
            <pc:sldMk cId="2720361709" sldId="260"/>
            <ac:spMk id="2" creationId="{81FDE2E4-4F62-AF25-F202-72E265E259A1}"/>
          </ac:spMkLst>
        </pc:spChg>
        <pc:spChg chg="mod ord">
          <ac:chgData name="Hiran Samarasinghe" userId="S::sama0074@algonquinlive.com::6170fce5-8e7e-4ba5-9ab0-eb8c8444a76b" providerId="AD" clId="Web-{4C2BE45F-7E84-4D1F-BFF8-5A596DB7E7DB}" dt="2023-12-07T13:35:09.521" v="93"/>
          <ac:spMkLst>
            <pc:docMk/>
            <pc:sldMk cId="2720361709" sldId="260"/>
            <ac:spMk id="6" creationId="{929F2A82-A1C3-4571-9ED3-A0EC079893EC}"/>
          </ac:spMkLst>
        </pc:spChg>
        <pc:spChg chg="mod">
          <ac:chgData name="Hiran Samarasinghe" userId="S::sama0074@algonquinlive.com::6170fce5-8e7e-4ba5-9ab0-eb8c8444a76b" providerId="AD" clId="Web-{4C2BE45F-7E84-4D1F-BFF8-5A596DB7E7DB}" dt="2023-12-07T13:37:26.474" v="104" actId="20577"/>
          <ac:spMkLst>
            <pc:docMk/>
            <pc:sldMk cId="2720361709" sldId="260"/>
            <ac:spMk id="12" creationId="{50AEA731-C7D0-4A0E-B871-4F369D8BEAC5}"/>
          </ac:spMkLst>
        </pc:spChg>
        <pc:spChg chg="mod ord">
          <ac:chgData name="Hiran Samarasinghe" userId="S::sama0074@algonquinlive.com::6170fce5-8e7e-4ba5-9ab0-eb8c8444a76b" providerId="AD" clId="Web-{4C2BE45F-7E84-4D1F-BFF8-5A596DB7E7DB}" dt="2023-12-07T13:37:03.396" v="99" actId="20577"/>
          <ac:spMkLst>
            <pc:docMk/>
            <pc:sldMk cId="2720361709" sldId="260"/>
            <ac:spMk id="29" creationId="{FDCB6282-7403-8356-15A9-4EA77F009265}"/>
          </ac:spMkLst>
        </pc:spChg>
        <pc:spChg chg="mod ord">
          <ac:chgData name="Hiran Samarasinghe" userId="S::sama0074@algonquinlive.com::6170fce5-8e7e-4ba5-9ab0-eb8c8444a76b" providerId="AD" clId="Web-{4C2BE45F-7E84-4D1F-BFF8-5A596DB7E7DB}" dt="2023-12-07T13:37:14.443" v="101" actId="20577"/>
          <ac:spMkLst>
            <pc:docMk/>
            <pc:sldMk cId="2720361709" sldId="260"/>
            <ac:spMk id="33" creationId="{7EA2F7FA-F7B9-723F-D75A-3571316F12E7}"/>
          </ac:spMkLst>
        </pc:spChg>
        <pc:spChg chg="add del mod">
          <ac:chgData name="Hiran Samarasinghe" userId="S::sama0074@algonquinlive.com::6170fce5-8e7e-4ba5-9ab0-eb8c8444a76b" providerId="AD" clId="Web-{4C2BE45F-7E84-4D1F-BFF8-5A596DB7E7DB}" dt="2023-12-07T13:34:48.381" v="87"/>
          <ac:spMkLst>
            <pc:docMk/>
            <pc:sldMk cId="2720361709" sldId="260"/>
            <ac:spMk id="38" creationId="{E93BFF95-9286-168C-A73F-D895752792A3}"/>
          </ac:spMkLst>
        </pc:spChg>
        <pc:spChg chg="add del mod">
          <ac:chgData name="Hiran Samarasinghe" userId="S::sama0074@algonquinlive.com::6170fce5-8e7e-4ba5-9ab0-eb8c8444a76b" providerId="AD" clId="Web-{4C2BE45F-7E84-4D1F-BFF8-5A596DB7E7DB}" dt="2023-12-07T13:34:53.506" v="89"/>
          <ac:spMkLst>
            <pc:docMk/>
            <pc:sldMk cId="2720361709" sldId="260"/>
            <ac:spMk id="40" creationId="{3255ED72-C020-7CCB-A177-03D9CE2D0492}"/>
          </ac:spMkLst>
        </pc:spChg>
        <pc:spChg chg="add del mod">
          <ac:chgData name="Hiran Samarasinghe" userId="S::sama0074@algonquinlive.com::6170fce5-8e7e-4ba5-9ab0-eb8c8444a76b" providerId="AD" clId="Web-{4C2BE45F-7E84-4D1F-BFF8-5A596DB7E7DB}" dt="2023-12-07T13:34:53.506" v="89"/>
          <ac:spMkLst>
            <pc:docMk/>
            <pc:sldMk cId="2720361709" sldId="260"/>
            <ac:spMk id="41" creationId="{5900705F-D62E-78A4-F753-1D02B5BBB15A}"/>
          </ac:spMkLst>
        </pc:spChg>
        <pc:spChg chg="add del mod">
          <ac:chgData name="Hiran Samarasinghe" userId="S::sama0074@algonquinlive.com::6170fce5-8e7e-4ba5-9ab0-eb8c8444a76b" providerId="AD" clId="Web-{4C2BE45F-7E84-4D1F-BFF8-5A596DB7E7DB}" dt="2023-12-07T13:34:58.068" v="91"/>
          <ac:spMkLst>
            <pc:docMk/>
            <pc:sldMk cId="2720361709" sldId="260"/>
            <ac:spMk id="43" creationId="{2656004F-1BBA-7E74-3902-176344B23A0E}"/>
          </ac:spMkLst>
        </pc:spChg>
        <pc:spChg chg="add del mod">
          <ac:chgData name="Hiran Samarasinghe" userId="S::sama0074@algonquinlive.com::6170fce5-8e7e-4ba5-9ab0-eb8c8444a76b" providerId="AD" clId="Web-{4C2BE45F-7E84-4D1F-BFF8-5A596DB7E7DB}" dt="2023-12-07T13:34:58.068" v="91"/>
          <ac:spMkLst>
            <pc:docMk/>
            <pc:sldMk cId="2720361709" sldId="260"/>
            <ac:spMk id="44" creationId="{5C0904B8-C29A-42DC-351D-DC6CA2E42ECC}"/>
          </ac:spMkLst>
        </pc:spChg>
        <pc:spChg chg="add del mod">
          <ac:chgData name="Hiran Samarasinghe" userId="S::sama0074@algonquinlive.com::6170fce5-8e7e-4ba5-9ab0-eb8c8444a76b" providerId="AD" clId="Web-{4C2BE45F-7E84-4D1F-BFF8-5A596DB7E7DB}" dt="2023-12-07T13:35:09.521" v="93"/>
          <ac:spMkLst>
            <pc:docMk/>
            <pc:sldMk cId="2720361709" sldId="260"/>
            <ac:spMk id="46" creationId="{E0402577-3544-7856-9D1B-DAF3F4C8D035}"/>
          </ac:spMkLst>
        </pc:spChg>
        <pc:spChg chg="add del mod">
          <ac:chgData name="Hiran Samarasinghe" userId="S::sama0074@algonquinlive.com::6170fce5-8e7e-4ba5-9ab0-eb8c8444a76b" providerId="AD" clId="Web-{4C2BE45F-7E84-4D1F-BFF8-5A596DB7E7DB}" dt="2023-12-07T13:35:09.521" v="93"/>
          <ac:spMkLst>
            <pc:docMk/>
            <pc:sldMk cId="2720361709" sldId="260"/>
            <ac:spMk id="47" creationId="{54A45D1A-D339-7BAF-8FAB-C0A3FD86A957}"/>
          </ac:spMkLst>
        </pc:spChg>
        <pc:picChg chg="mod">
          <ac:chgData name="Hiran Samarasinghe" userId="S::sama0074@algonquinlive.com::6170fce5-8e7e-4ba5-9ab0-eb8c8444a76b" providerId="AD" clId="Web-{4C2BE45F-7E84-4D1F-BFF8-5A596DB7E7DB}" dt="2023-12-07T13:35:09.521" v="93"/>
          <ac:picMkLst>
            <pc:docMk/>
            <pc:sldMk cId="2720361709" sldId="260"/>
            <ac:picMk id="28" creationId="{2E5596F9-A294-B33C-463D-246E48A2C670}"/>
          </ac:picMkLst>
        </pc:picChg>
      </pc:sldChg>
      <pc:sldChg chg="modSp">
        <pc:chgData name="Hiran Samarasinghe" userId="S::sama0074@algonquinlive.com::6170fce5-8e7e-4ba5-9ab0-eb8c8444a76b" providerId="AD" clId="Web-{4C2BE45F-7E84-4D1F-BFF8-5A596DB7E7DB}" dt="2023-12-07T13:23:16.788" v="1" actId="20577"/>
        <pc:sldMkLst>
          <pc:docMk/>
          <pc:sldMk cId="3927832306" sldId="2448"/>
        </pc:sldMkLst>
        <pc:spChg chg="mod">
          <ac:chgData name="Hiran Samarasinghe" userId="S::sama0074@algonquinlive.com::6170fce5-8e7e-4ba5-9ab0-eb8c8444a76b" providerId="AD" clId="Web-{4C2BE45F-7E84-4D1F-BFF8-5A596DB7E7DB}" dt="2023-12-07T13:23:16.788" v="1" actId="20577"/>
          <ac:spMkLst>
            <pc:docMk/>
            <pc:sldMk cId="3927832306" sldId="2448"/>
            <ac:spMk id="7" creationId="{5D865526-EC39-4780-A2A8-274A80A5C19B}"/>
          </ac:spMkLst>
        </pc:spChg>
      </pc:sldChg>
      <pc:sldChg chg="addSp modSp mod setBg">
        <pc:chgData name="Hiran Samarasinghe" userId="S::sama0074@algonquinlive.com::6170fce5-8e7e-4ba5-9ab0-eb8c8444a76b" providerId="AD" clId="Web-{4C2BE45F-7E84-4D1F-BFF8-5A596DB7E7DB}" dt="2023-12-07T13:32:18.131" v="80" actId="1076"/>
        <pc:sldMkLst>
          <pc:docMk/>
          <pc:sldMk cId="714960598" sldId="2454"/>
        </pc:sldMkLst>
        <pc:spChg chg="mod">
          <ac:chgData name="Hiran Samarasinghe" userId="S::sama0074@algonquinlive.com::6170fce5-8e7e-4ba5-9ab0-eb8c8444a76b" providerId="AD" clId="Web-{4C2BE45F-7E84-4D1F-BFF8-5A596DB7E7DB}" dt="2023-12-07T13:29:18.068" v="45"/>
          <ac:spMkLst>
            <pc:docMk/>
            <pc:sldMk cId="714960598" sldId="2454"/>
            <ac:spMk id="3" creationId="{85534194-745D-4888-BF16-6C09F65EA484}"/>
          </ac:spMkLst>
        </pc:spChg>
        <pc:spChg chg="mod">
          <ac:chgData name="Hiran Samarasinghe" userId="S::sama0074@algonquinlive.com::6170fce5-8e7e-4ba5-9ab0-eb8c8444a76b" providerId="AD" clId="Web-{4C2BE45F-7E84-4D1F-BFF8-5A596DB7E7DB}" dt="2023-12-07T13:31:48.834" v="74" actId="1076"/>
          <ac:spMkLst>
            <pc:docMk/>
            <pc:sldMk cId="714960598" sldId="2454"/>
            <ac:spMk id="7" creationId="{A8C4EFF5-F454-0178-5C9D-2C1309E75311}"/>
          </ac:spMkLst>
        </pc:spChg>
        <pc:spChg chg="mod">
          <ac:chgData name="Hiran Samarasinghe" userId="S::sama0074@algonquinlive.com::6170fce5-8e7e-4ba5-9ab0-eb8c8444a76b" providerId="AD" clId="Web-{4C2BE45F-7E84-4D1F-BFF8-5A596DB7E7DB}" dt="2023-12-07T13:31:43.006" v="73" actId="1076"/>
          <ac:spMkLst>
            <pc:docMk/>
            <pc:sldMk cId="714960598" sldId="2454"/>
            <ac:spMk id="12" creationId="{3DD3B9ED-231E-423D-B8D7-6DE1C249CA4E}"/>
          </ac:spMkLst>
        </pc:spChg>
        <pc:spChg chg="mod">
          <ac:chgData name="Hiran Samarasinghe" userId="S::sama0074@algonquinlive.com::6170fce5-8e7e-4ba5-9ab0-eb8c8444a76b" providerId="AD" clId="Web-{4C2BE45F-7E84-4D1F-BFF8-5A596DB7E7DB}" dt="2023-12-07T13:32:05.600" v="77" actId="20577"/>
          <ac:spMkLst>
            <pc:docMk/>
            <pc:sldMk cId="714960598" sldId="2454"/>
            <ac:spMk id="13" creationId="{184497C2-C5BB-4C07-AF14-B5D10275FC68}"/>
          </ac:spMkLst>
        </pc:spChg>
        <pc:spChg chg="mod">
          <ac:chgData name="Hiran Samarasinghe" userId="S::sama0074@algonquinlive.com::6170fce5-8e7e-4ba5-9ab0-eb8c8444a76b" providerId="AD" clId="Web-{4C2BE45F-7E84-4D1F-BFF8-5A596DB7E7DB}" dt="2023-12-07T13:32:18.131" v="80" actId="1076"/>
          <ac:spMkLst>
            <pc:docMk/>
            <pc:sldMk cId="714960598" sldId="2454"/>
            <ac:spMk id="21" creationId="{27B9B9E1-D2EC-4B8B-BC3C-67231FDDCC79}"/>
          </ac:spMkLst>
        </pc:spChg>
        <pc:spChg chg="add">
          <ac:chgData name="Hiran Samarasinghe" userId="S::sama0074@algonquinlive.com::6170fce5-8e7e-4ba5-9ab0-eb8c8444a76b" providerId="AD" clId="Web-{4C2BE45F-7E84-4D1F-BFF8-5A596DB7E7DB}" dt="2023-12-07T13:29:18.068" v="45"/>
          <ac:spMkLst>
            <pc:docMk/>
            <pc:sldMk cId="714960598" sldId="2454"/>
            <ac:spMk id="26" creationId="{BACC6370-2D7E-4714-9D71-7542949D7D5D}"/>
          </ac:spMkLst>
        </pc:spChg>
        <pc:spChg chg="add">
          <ac:chgData name="Hiran Samarasinghe" userId="S::sama0074@algonquinlive.com::6170fce5-8e7e-4ba5-9ab0-eb8c8444a76b" providerId="AD" clId="Web-{4C2BE45F-7E84-4D1F-BFF8-5A596DB7E7DB}" dt="2023-12-07T13:29:18.068" v="45"/>
          <ac:spMkLst>
            <pc:docMk/>
            <pc:sldMk cId="714960598" sldId="2454"/>
            <ac:spMk id="28" creationId="{F68B3F68-107C-434F-AA38-110D5EA91B85}"/>
          </ac:spMkLst>
        </pc:spChg>
        <pc:spChg chg="add">
          <ac:chgData name="Hiran Samarasinghe" userId="S::sama0074@algonquinlive.com::6170fce5-8e7e-4ba5-9ab0-eb8c8444a76b" providerId="AD" clId="Web-{4C2BE45F-7E84-4D1F-BFF8-5A596DB7E7DB}" dt="2023-12-07T13:29:18.068" v="45"/>
          <ac:spMkLst>
            <pc:docMk/>
            <pc:sldMk cId="714960598" sldId="2454"/>
            <ac:spMk id="30" creationId="{AAD0DBB9-1A4B-4391-81D4-CB19F9AB918A}"/>
          </ac:spMkLst>
        </pc:spChg>
        <pc:spChg chg="add">
          <ac:chgData name="Hiran Samarasinghe" userId="S::sama0074@algonquinlive.com::6170fce5-8e7e-4ba5-9ab0-eb8c8444a76b" providerId="AD" clId="Web-{4C2BE45F-7E84-4D1F-BFF8-5A596DB7E7DB}" dt="2023-12-07T13:29:18.068" v="45"/>
          <ac:spMkLst>
            <pc:docMk/>
            <pc:sldMk cId="714960598" sldId="2454"/>
            <ac:spMk id="32" creationId="{063BBA22-50EA-4C4D-BE05-F1CE4E63AA56}"/>
          </ac:spMkLst>
        </pc:spChg>
        <pc:picChg chg="mod">
          <ac:chgData name="Hiran Samarasinghe" userId="S::sama0074@algonquinlive.com::6170fce5-8e7e-4ba5-9ab0-eb8c8444a76b" providerId="AD" clId="Web-{4C2BE45F-7E84-4D1F-BFF8-5A596DB7E7DB}" dt="2023-12-07T13:31:26.959" v="70" actId="1076"/>
          <ac:picMkLst>
            <pc:docMk/>
            <pc:sldMk cId="714960598" sldId="2454"/>
            <ac:picMk id="14" creationId="{0FFF32E4-AD91-40FC-9DF7-A3354578229E}"/>
          </ac:picMkLst>
        </pc:picChg>
        <pc:picChg chg="mod">
          <ac:chgData name="Hiran Samarasinghe" userId="S::sama0074@algonquinlive.com::6170fce5-8e7e-4ba5-9ab0-eb8c8444a76b" providerId="AD" clId="Web-{4C2BE45F-7E84-4D1F-BFF8-5A596DB7E7DB}" dt="2023-12-07T13:31:32.928" v="71" actId="1076"/>
          <ac:picMkLst>
            <pc:docMk/>
            <pc:sldMk cId="714960598" sldId="2454"/>
            <ac:picMk id="16" creationId="{50D4325D-C08E-44CB-8E25-A519866BD2D3}"/>
          </ac:picMkLst>
        </pc:picChg>
        <pc:picChg chg="mod">
          <ac:chgData name="Hiran Samarasinghe" userId="S::sama0074@algonquinlive.com::6170fce5-8e7e-4ba5-9ab0-eb8c8444a76b" providerId="AD" clId="Web-{4C2BE45F-7E84-4D1F-BFF8-5A596DB7E7DB}" dt="2023-12-07T13:31:36.146" v="72" actId="1076"/>
          <ac:picMkLst>
            <pc:docMk/>
            <pc:sldMk cId="714960598" sldId="2454"/>
            <ac:picMk id="19" creationId="{FB89929D-9F1B-48CA-B694-B0344FFC9F65}"/>
          </ac:picMkLst>
        </pc:picChg>
      </pc:sldChg>
      <pc:sldChg chg="modSp">
        <pc:chgData name="Hiran Samarasinghe" userId="S::sama0074@algonquinlive.com::6170fce5-8e7e-4ba5-9ab0-eb8c8444a76b" providerId="AD" clId="Web-{4C2BE45F-7E84-4D1F-BFF8-5A596DB7E7DB}" dt="2023-12-07T13:32:53.178" v="85" actId="1076"/>
        <pc:sldMkLst>
          <pc:docMk/>
          <pc:sldMk cId="3164405530" sldId="2457"/>
        </pc:sldMkLst>
        <pc:spChg chg="mod">
          <ac:chgData name="Hiran Samarasinghe" userId="S::sama0074@algonquinlive.com::6170fce5-8e7e-4ba5-9ab0-eb8c8444a76b" providerId="AD" clId="Web-{4C2BE45F-7E84-4D1F-BFF8-5A596DB7E7DB}" dt="2023-12-07T13:32:53.178" v="85" actId="1076"/>
          <ac:spMkLst>
            <pc:docMk/>
            <pc:sldMk cId="3164405530" sldId="2457"/>
            <ac:spMk id="5" creationId="{AF9B872F-6332-408E-9135-B871F0C90C00}"/>
          </ac:spMkLst>
        </pc:spChg>
      </pc:sldChg>
      <pc:sldChg chg="modSp">
        <pc:chgData name="Hiran Samarasinghe" userId="S::sama0074@algonquinlive.com::6170fce5-8e7e-4ba5-9ab0-eb8c8444a76b" providerId="AD" clId="Web-{4C2BE45F-7E84-4D1F-BFF8-5A596DB7E7DB}" dt="2023-12-07T13:24:25.584" v="21" actId="20577"/>
        <pc:sldMkLst>
          <pc:docMk/>
          <pc:sldMk cId="1649098948" sldId="2462"/>
        </pc:sldMkLst>
        <pc:spChg chg="mod">
          <ac:chgData name="Hiran Samarasinghe" userId="S::sama0074@algonquinlive.com::6170fce5-8e7e-4ba5-9ab0-eb8c8444a76b" providerId="AD" clId="Web-{4C2BE45F-7E84-4D1F-BFF8-5A596DB7E7DB}" dt="2023-12-07T13:24:25.584" v="21" actId="20577"/>
          <ac:spMkLst>
            <pc:docMk/>
            <pc:sldMk cId="1649098948" sldId="2462"/>
            <ac:spMk id="6" creationId="{F3C89A40-EEAA-43AB-9A3A-B2CFDE450F1B}"/>
          </ac:spMkLst>
        </pc:spChg>
      </pc:sldChg>
      <pc:sldChg chg="modSp new del">
        <pc:chgData name="Hiran Samarasinghe" userId="S::sama0074@algonquinlive.com::6170fce5-8e7e-4ba5-9ab0-eb8c8444a76b" providerId="AD" clId="Web-{4C2BE45F-7E84-4D1F-BFF8-5A596DB7E7DB}" dt="2023-12-07T14:17:46.536" v="129"/>
        <pc:sldMkLst>
          <pc:docMk/>
          <pc:sldMk cId="191673914" sldId="2474"/>
        </pc:sldMkLst>
        <pc:spChg chg="mod">
          <ac:chgData name="Hiran Samarasinghe" userId="S::sama0074@algonquinlive.com::6170fce5-8e7e-4ba5-9ab0-eb8c8444a76b" providerId="AD" clId="Web-{4C2BE45F-7E84-4D1F-BFF8-5A596DB7E7DB}" dt="2023-12-07T14:17:38.458" v="128" actId="14100"/>
          <ac:spMkLst>
            <pc:docMk/>
            <pc:sldMk cId="191673914" sldId="2474"/>
            <ac:spMk id="4" creationId="{40DF8A8A-80D0-1840-4D86-01B083C1BE6C}"/>
          </ac:spMkLst>
        </pc:spChg>
      </pc:sldChg>
      <pc:sldChg chg="addSp delSp modSp new mod setBg">
        <pc:chgData name="Hiran Samarasinghe" userId="S::sama0074@algonquinlive.com::6170fce5-8e7e-4ba5-9ab0-eb8c8444a76b" providerId="AD" clId="Web-{4C2BE45F-7E84-4D1F-BFF8-5A596DB7E7DB}" dt="2023-12-07T16:30:34.924" v="897"/>
        <pc:sldMkLst>
          <pc:docMk/>
          <pc:sldMk cId="3399632006" sldId="2474"/>
        </pc:sldMkLst>
        <pc:spChg chg="mod">
          <ac:chgData name="Hiran Samarasinghe" userId="S::sama0074@algonquinlive.com::6170fce5-8e7e-4ba5-9ab0-eb8c8444a76b" providerId="AD" clId="Web-{4C2BE45F-7E84-4D1F-BFF8-5A596DB7E7DB}" dt="2023-12-07T16:06:05.847" v="879"/>
          <ac:spMkLst>
            <pc:docMk/>
            <pc:sldMk cId="3399632006" sldId="2474"/>
            <ac:spMk id="2" creationId="{80A9ACB3-3FEB-5B3B-06AD-33723C8EDA1D}"/>
          </ac:spMkLst>
        </pc:spChg>
        <pc:spChg chg="mod">
          <ac:chgData name="Hiran Samarasinghe" userId="S::sama0074@algonquinlive.com::6170fce5-8e7e-4ba5-9ab0-eb8c8444a76b" providerId="AD" clId="Web-{4C2BE45F-7E84-4D1F-BFF8-5A596DB7E7DB}" dt="2023-12-07T16:30:13.096" v="893" actId="14100"/>
          <ac:spMkLst>
            <pc:docMk/>
            <pc:sldMk cId="3399632006" sldId="2474"/>
            <ac:spMk id="3" creationId="{030C8C6F-DCB8-484E-DD7B-D90577C8589F}"/>
          </ac:spMkLst>
        </pc:spChg>
        <pc:spChg chg="add mod">
          <ac:chgData name="Hiran Samarasinghe" userId="S::sama0074@algonquinlive.com::6170fce5-8e7e-4ba5-9ab0-eb8c8444a76b" providerId="AD" clId="Web-{4C2BE45F-7E84-4D1F-BFF8-5A596DB7E7DB}" dt="2023-12-07T16:07:23.878" v="890"/>
          <ac:spMkLst>
            <pc:docMk/>
            <pc:sldMk cId="3399632006" sldId="2474"/>
            <ac:spMk id="5" creationId="{500CFD94-3E6A-6A41-859F-122BDCD86E78}"/>
          </ac:spMkLst>
        </pc:spChg>
        <pc:spChg chg="add mod">
          <ac:chgData name="Hiran Samarasinghe" userId="S::sama0074@algonquinlive.com::6170fce5-8e7e-4ba5-9ab0-eb8c8444a76b" providerId="AD" clId="Web-{4C2BE45F-7E84-4D1F-BFF8-5A596DB7E7DB}" dt="2023-12-07T16:07:14.534" v="889" actId="1076"/>
          <ac:spMkLst>
            <pc:docMk/>
            <pc:sldMk cId="3399632006" sldId="2474"/>
            <ac:spMk id="6" creationId="{6B82BEB3-1E08-7F75-A590-CCD1344EC9D3}"/>
          </ac:spMkLst>
        </pc:spChg>
        <pc:spChg chg="add mod">
          <ac:chgData name="Hiran Samarasinghe" userId="S::sama0074@algonquinlive.com::6170fce5-8e7e-4ba5-9ab0-eb8c8444a76b" providerId="AD" clId="Web-{4C2BE45F-7E84-4D1F-BFF8-5A596DB7E7DB}" dt="2023-12-07T16:06:59.722" v="888" actId="1076"/>
          <ac:spMkLst>
            <pc:docMk/>
            <pc:sldMk cId="3399632006" sldId="2474"/>
            <ac:spMk id="7" creationId="{20F127EB-5DC0-32CD-4BF9-690790EF881D}"/>
          </ac:spMkLst>
        </pc:spChg>
        <pc:spChg chg="add mod">
          <ac:chgData name="Hiran Samarasinghe" userId="S::sama0074@algonquinlive.com::6170fce5-8e7e-4ba5-9ab0-eb8c8444a76b" providerId="AD" clId="Web-{4C2BE45F-7E84-4D1F-BFF8-5A596DB7E7DB}" dt="2023-12-07T16:06:40.269" v="884" actId="1076"/>
          <ac:spMkLst>
            <pc:docMk/>
            <pc:sldMk cId="3399632006" sldId="2474"/>
            <ac:spMk id="8" creationId="{BFC1FDCF-82FA-E3DD-CF7C-84D34A8BEBFA}"/>
          </ac:spMkLst>
        </pc:spChg>
        <pc:spChg chg="add mod">
          <ac:chgData name="Hiran Samarasinghe" userId="S::sama0074@algonquinlive.com::6170fce5-8e7e-4ba5-9ab0-eb8c8444a76b" providerId="AD" clId="Web-{4C2BE45F-7E84-4D1F-BFF8-5A596DB7E7DB}" dt="2023-12-07T16:06:43.394" v="885" actId="1076"/>
          <ac:spMkLst>
            <pc:docMk/>
            <pc:sldMk cId="3399632006" sldId="2474"/>
            <ac:spMk id="9" creationId="{1671C9CD-B95E-47EE-FCE9-B81E9A14B805}"/>
          </ac:spMkLst>
        </pc:spChg>
        <pc:spChg chg="add mod">
          <ac:chgData name="Hiran Samarasinghe" userId="S::sama0074@algonquinlive.com::6170fce5-8e7e-4ba5-9ab0-eb8c8444a76b" providerId="AD" clId="Web-{4C2BE45F-7E84-4D1F-BFF8-5A596DB7E7DB}" dt="2023-12-07T16:06:46.816" v="886" actId="1076"/>
          <ac:spMkLst>
            <pc:docMk/>
            <pc:sldMk cId="3399632006" sldId="2474"/>
            <ac:spMk id="10" creationId="{FAFF28C3-4855-E47C-334D-B6996C7D7686}"/>
          </ac:spMkLst>
        </pc:spChg>
        <pc:spChg chg="add mod">
          <ac:chgData name="Hiran Samarasinghe" userId="S::sama0074@algonquinlive.com::6170fce5-8e7e-4ba5-9ab0-eb8c8444a76b" providerId="AD" clId="Web-{4C2BE45F-7E84-4D1F-BFF8-5A596DB7E7DB}" dt="2023-12-07T16:06:50.878" v="887" actId="1076"/>
          <ac:spMkLst>
            <pc:docMk/>
            <pc:sldMk cId="3399632006" sldId="2474"/>
            <ac:spMk id="11" creationId="{94EECD83-FD23-3D0E-CF8D-871AB8922E57}"/>
          </ac:spMkLst>
        </pc:spChg>
        <pc:spChg chg="add">
          <ac:chgData name="Hiran Samarasinghe" userId="S::sama0074@algonquinlive.com::6170fce5-8e7e-4ba5-9ab0-eb8c8444a76b" providerId="AD" clId="Web-{4C2BE45F-7E84-4D1F-BFF8-5A596DB7E7DB}" dt="2023-12-07T16:06:05.847" v="879"/>
          <ac:spMkLst>
            <pc:docMk/>
            <pc:sldMk cId="3399632006" sldId="2474"/>
            <ac:spMk id="13" creationId="{BACC6370-2D7E-4714-9D71-7542949D7D5D}"/>
          </ac:spMkLst>
        </pc:spChg>
        <pc:spChg chg="add">
          <ac:chgData name="Hiran Samarasinghe" userId="S::sama0074@algonquinlive.com::6170fce5-8e7e-4ba5-9ab0-eb8c8444a76b" providerId="AD" clId="Web-{4C2BE45F-7E84-4D1F-BFF8-5A596DB7E7DB}" dt="2023-12-07T16:06:05.847" v="879"/>
          <ac:spMkLst>
            <pc:docMk/>
            <pc:sldMk cId="3399632006" sldId="2474"/>
            <ac:spMk id="14" creationId="{F68B3F68-107C-434F-AA38-110D5EA91B85}"/>
          </ac:spMkLst>
        </pc:spChg>
        <pc:spChg chg="add del">
          <ac:chgData name="Hiran Samarasinghe" userId="S::sama0074@algonquinlive.com::6170fce5-8e7e-4ba5-9ab0-eb8c8444a76b" providerId="AD" clId="Web-{4C2BE45F-7E84-4D1F-BFF8-5A596DB7E7DB}" dt="2023-12-07T16:05:55.206" v="877"/>
          <ac:spMkLst>
            <pc:docMk/>
            <pc:sldMk cId="3399632006" sldId="2474"/>
            <ac:spMk id="17" creationId="{C05CBC3C-2E5A-4839-8B9B-2E5A6ADF0F58}"/>
          </ac:spMkLst>
        </pc:spChg>
        <pc:spChg chg="add del">
          <ac:chgData name="Hiran Samarasinghe" userId="S::sama0074@algonquinlive.com::6170fce5-8e7e-4ba5-9ab0-eb8c8444a76b" providerId="AD" clId="Web-{4C2BE45F-7E84-4D1F-BFF8-5A596DB7E7DB}" dt="2023-12-07T16:05:55.206" v="877"/>
          <ac:spMkLst>
            <pc:docMk/>
            <pc:sldMk cId="3399632006" sldId="2474"/>
            <ac:spMk id="19" creationId="{DB5B423A-57CC-4C58-AA26-8E2E862B03A0}"/>
          </ac:spMkLst>
        </pc:spChg>
        <pc:spChg chg="add">
          <ac:chgData name="Hiran Samarasinghe" userId="S::sama0074@algonquinlive.com::6170fce5-8e7e-4ba5-9ab0-eb8c8444a76b" providerId="AD" clId="Web-{4C2BE45F-7E84-4D1F-BFF8-5A596DB7E7DB}" dt="2023-12-07T16:06:05.847" v="879"/>
          <ac:spMkLst>
            <pc:docMk/>
            <pc:sldMk cId="3399632006" sldId="2474"/>
            <ac:spMk id="21" creationId="{AAD0DBB9-1A4B-4391-81D4-CB19F9AB918A}"/>
          </ac:spMkLst>
        </pc:spChg>
        <pc:spChg chg="add">
          <ac:chgData name="Hiran Samarasinghe" userId="S::sama0074@algonquinlive.com::6170fce5-8e7e-4ba5-9ab0-eb8c8444a76b" providerId="AD" clId="Web-{4C2BE45F-7E84-4D1F-BFF8-5A596DB7E7DB}" dt="2023-12-07T16:06:05.847" v="879"/>
          <ac:spMkLst>
            <pc:docMk/>
            <pc:sldMk cId="3399632006" sldId="2474"/>
            <ac:spMk id="23" creationId="{063BBA22-50EA-4C4D-BE05-F1CE4E63AA56}"/>
          </ac:spMkLst>
        </pc:spChg>
        <pc:graphicFrameChg chg="add mod modGraphic">
          <ac:chgData name="Hiran Samarasinghe" userId="S::sama0074@algonquinlive.com::6170fce5-8e7e-4ba5-9ab0-eb8c8444a76b" providerId="AD" clId="Web-{4C2BE45F-7E84-4D1F-BFF8-5A596DB7E7DB}" dt="2023-12-07T16:30:34.924" v="897"/>
          <ac:graphicFrameMkLst>
            <pc:docMk/>
            <pc:sldMk cId="3399632006" sldId="2474"/>
            <ac:graphicFrameMk id="4" creationId="{84162069-1C0C-6886-34B0-B3F195E0B2EC}"/>
          </ac:graphicFrameMkLst>
        </pc:graphicFrameChg>
      </pc:sldChg>
      <pc:sldChg chg="modSp new del">
        <pc:chgData name="Hiran Samarasinghe" userId="S::sama0074@algonquinlive.com::6170fce5-8e7e-4ba5-9ab0-eb8c8444a76b" providerId="AD" clId="Web-{4C2BE45F-7E84-4D1F-BFF8-5A596DB7E7DB}" dt="2023-12-07T14:16:31.535" v="107"/>
        <pc:sldMkLst>
          <pc:docMk/>
          <pc:sldMk cId="3729791569" sldId="2474"/>
        </pc:sldMkLst>
        <pc:spChg chg="mod">
          <ac:chgData name="Hiran Samarasinghe" userId="S::sama0074@algonquinlive.com::6170fce5-8e7e-4ba5-9ab0-eb8c8444a76b" providerId="AD" clId="Web-{4C2BE45F-7E84-4D1F-BFF8-5A596DB7E7DB}" dt="2023-12-07T13:53:22.473" v="106" actId="14100"/>
          <ac:spMkLst>
            <pc:docMk/>
            <pc:sldMk cId="3729791569" sldId="2474"/>
            <ac:spMk id="4" creationId="{1FB375FB-38C9-E2AA-D5D3-6B44BE2CBD1A}"/>
          </ac:spMkLst>
        </pc:spChg>
      </pc:sldChg>
      <pc:sldChg chg="new del">
        <pc:chgData name="Hiran Samarasinghe" userId="S::sama0074@algonquinlive.com::6170fce5-8e7e-4ba5-9ab0-eb8c8444a76b" providerId="AD" clId="Web-{4C2BE45F-7E84-4D1F-BFF8-5A596DB7E7DB}" dt="2023-12-07T14:17:53.739" v="131"/>
        <pc:sldMkLst>
          <pc:docMk/>
          <pc:sldMk cId="4000844116" sldId="2474"/>
        </pc:sldMkLst>
      </pc:sldChg>
    </pc:docChg>
  </pc:docChgLst>
  <pc:docChgLst>
    <pc:chgData name="Jordan Kent" userId="edfb4168-2c80-42dc-a5ba-352fbc19ee42" providerId="ADAL" clId="{66FBA592-95ED-8744-B863-E19F6FE99F17}"/>
    <pc:docChg chg="modSld">
      <pc:chgData name="Jordan Kent" userId="edfb4168-2c80-42dc-a5ba-352fbc19ee42" providerId="ADAL" clId="{66FBA592-95ED-8744-B863-E19F6FE99F17}" dt="2023-12-07T19:33:55.246" v="1" actId="1076"/>
      <pc:docMkLst>
        <pc:docMk/>
      </pc:docMkLst>
      <pc:sldChg chg="modSp">
        <pc:chgData name="Jordan Kent" userId="edfb4168-2c80-42dc-a5ba-352fbc19ee42" providerId="ADAL" clId="{66FBA592-95ED-8744-B863-E19F6FE99F17}" dt="2023-12-07T19:21:17.429" v="0" actId="1076"/>
        <pc:sldMkLst>
          <pc:docMk/>
          <pc:sldMk cId="1649098948" sldId="2462"/>
        </pc:sldMkLst>
        <pc:spChg chg="mod">
          <ac:chgData name="Jordan Kent" userId="edfb4168-2c80-42dc-a5ba-352fbc19ee42" providerId="ADAL" clId="{66FBA592-95ED-8744-B863-E19F6FE99F17}" dt="2023-12-07T19:21:17.429" v="0" actId="1076"/>
          <ac:spMkLst>
            <pc:docMk/>
            <pc:sldMk cId="1649098948" sldId="2462"/>
            <ac:spMk id="6" creationId="{F3C89A40-EEAA-43AB-9A3A-B2CFDE450F1B}"/>
          </ac:spMkLst>
        </pc:spChg>
      </pc:sldChg>
      <pc:sldChg chg="modSp">
        <pc:chgData name="Jordan Kent" userId="edfb4168-2c80-42dc-a5ba-352fbc19ee42" providerId="ADAL" clId="{66FBA592-95ED-8744-B863-E19F6FE99F17}" dt="2023-12-07T19:33:55.246" v="1" actId="1076"/>
        <pc:sldMkLst>
          <pc:docMk/>
          <pc:sldMk cId="3399632006" sldId="2474"/>
        </pc:sldMkLst>
        <pc:graphicFrameChg chg="mod">
          <ac:chgData name="Jordan Kent" userId="edfb4168-2c80-42dc-a5ba-352fbc19ee42" providerId="ADAL" clId="{66FBA592-95ED-8744-B863-E19F6FE99F17}" dt="2023-12-07T19:33:55.246" v="1" actId="1076"/>
          <ac:graphicFrameMkLst>
            <pc:docMk/>
            <pc:sldMk cId="3399632006" sldId="2474"/>
            <ac:graphicFrameMk id="4" creationId="{84162069-1C0C-6886-34B0-B3F195E0B2EC}"/>
          </ac:graphicFrameMkLst>
        </pc:graphicFrameChg>
      </pc:sldChg>
    </pc:docChg>
  </pc:docChgLst>
  <pc:docChgLst>
    <pc:chgData name="Hiran Samarasinghe" userId="S::sama0074@algonquinlive.com::6170fce5-8e7e-4ba5-9ab0-eb8c8444a76b" providerId="AD" clId="Web-{8B8E2052-4E0B-02B9-C9F4-556FEA3C69A0}"/>
    <pc:docChg chg="modSld">
      <pc:chgData name="Hiran Samarasinghe" userId="S::sama0074@algonquinlive.com::6170fce5-8e7e-4ba5-9ab0-eb8c8444a76b" providerId="AD" clId="Web-{8B8E2052-4E0B-02B9-C9F4-556FEA3C69A0}" dt="2023-12-08T22:01:48.222" v="2" actId="1076"/>
      <pc:docMkLst>
        <pc:docMk/>
      </pc:docMkLst>
      <pc:sldChg chg="modSp">
        <pc:chgData name="Hiran Samarasinghe" userId="S::sama0074@algonquinlive.com::6170fce5-8e7e-4ba5-9ab0-eb8c8444a76b" providerId="AD" clId="Web-{8B8E2052-4E0B-02B9-C9F4-556FEA3C69A0}" dt="2023-12-08T22:01:48.222" v="2" actId="1076"/>
        <pc:sldMkLst>
          <pc:docMk/>
          <pc:sldMk cId="3399632006" sldId="2474"/>
        </pc:sldMkLst>
        <pc:spChg chg="mod">
          <ac:chgData name="Hiran Samarasinghe" userId="S::sama0074@algonquinlive.com::6170fce5-8e7e-4ba5-9ab0-eb8c8444a76b" providerId="AD" clId="Web-{8B8E2052-4E0B-02B9-C9F4-556FEA3C69A0}" dt="2023-12-08T21:54:43.826" v="0" actId="1076"/>
          <ac:spMkLst>
            <pc:docMk/>
            <pc:sldMk cId="3399632006" sldId="2474"/>
            <ac:spMk id="5" creationId="{500CFD94-3E6A-6A41-859F-122BDCD86E78}"/>
          </ac:spMkLst>
        </pc:spChg>
        <pc:graphicFrameChg chg="mod">
          <ac:chgData name="Hiran Samarasinghe" userId="S::sama0074@algonquinlive.com::6170fce5-8e7e-4ba5-9ab0-eb8c8444a76b" providerId="AD" clId="Web-{8B8E2052-4E0B-02B9-C9F4-556FEA3C69A0}" dt="2023-12-08T22:01:48.222" v="2" actId="1076"/>
          <ac:graphicFrameMkLst>
            <pc:docMk/>
            <pc:sldMk cId="3399632006" sldId="2474"/>
            <ac:graphicFrameMk id="4" creationId="{84162069-1C0C-6886-34B0-B3F195E0B2EC}"/>
          </ac:graphicFrameMkLst>
        </pc:graphicFrameChg>
      </pc:sldChg>
    </pc:docChg>
  </pc:docChgLst>
  <pc:docChgLst>
    <pc:chgData name="Mark Sardar" userId="S::sard0027@algonquinlive.com::06f1b8f1-5d51-443d-ad8b-9e94c13f1e3e" providerId="AD" clId="Web-{7E77C4B8-FC21-4009-B249-18000434E233}"/>
    <pc:docChg chg="modSld">
      <pc:chgData name="Mark Sardar" userId="S::sard0027@algonquinlive.com::06f1b8f1-5d51-443d-ad8b-9e94c13f1e3e" providerId="AD" clId="Web-{7E77C4B8-FC21-4009-B249-18000434E233}" dt="2023-12-07T13:20:01.419" v="27" actId="20577"/>
      <pc:docMkLst>
        <pc:docMk/>
      </pc:docMkLst>
      <pc:sldChg chg="modSp">
        <pc:chgData name="Mark Sardar" userId="S::sard0027@algonquinlive.com::06f1b8f1-5d51-443d-ad8b-9e94c13f1e3e" providerId="AD" clId="Web-{7E77C4B8-FC21-4009-B249-18000434E233}" dt="2023-12-07T12:44:00.419" v="1" actId="20577"/>
        <pc:sldMkLst>
          <pc:docMk/>
          <pc:sldMk cId="1325373587" sldId="259"/>
        </pc:sldMkLst>
        <pc:spChg chg="mod">
          <ac:chgData name="Mark Sardar" userId="S::sard0027@algonquinlive.com::06f1b8f1-5d51-443d-ad8b-9e94c13f1e3e" providerId="AD" clId="Web-{7E77C4B8-FC21-4009-B249-18000434E233}" dt="2023-12-07T12:44:00.419" v="1" actId="20577"/>
          <ac:spMkLst>
            <pc:docMk/>
            <pc:sldMk cId="1325373587" sldId="259"/>
            <ac:spMk id="9" creationId="{256319DF-036A-473B-95D3-C5F6FF849FD4}"/>
          </ac:spMkLst>
        </pc:spChg>
      </pc:sldChg>
      <pc:sldChg chg="modSp">
        <pc:chgData name="Mark Sardar" userId="S::sard0027@algonquinlive.com::06f1b8f1-5d51-443d-ad8b-9e94c13f1e3e" providerId="AD" clId="Web-{7E77C4B8-FC21-4009-B249-18000434E233}" dt="2023-12-07T13:20:01.419" v="27" actId="20577"/>
        <pc:sldMkLst>
          <pc:docMk/>
          <pc:sldMk cId="2720361709" sldId="260"/>
        </pc:sldMkLst>
        <pc:spChg chg="mod">
          <ac:chgData name="Mark Sardar" userId="S::sard0027@algonquinlive.com::06f1b8f1-5d51-443d-ad8b-9e94c13f1e3e" providerId="AD" clId="Web-{7E77C4B8-FC21-4009-B249-18000434E233}" dt="2023-12-07T13:19:55.529" v="26" actId="20577"/>
          <ac:spMkLst>
            <pc:docMk/>
            <pc:sldMk cId="2720361709" sldId="260"/>
            <ac:spMk id="29" creationId="{FDCB6282-7403-8356-15A9-4EA77F009265}"/>
          </ac:spMkLst>
        </pc:spChg>
        <pc:spChg chg="mod">
          <ac:chgData name="Mark Sardar" userId="S::sard0027@algonquinlive.com::06f1b8f1-5d51-443d-ad8b-9e94c13f1e3e" providerId="AD" clId="Web-{7E77C4B8-FC21-4009-B249-18000434E233}" dt="2023-12-07T13:20:01.419" v="27" actId="20577"/>
          <ac:spMkLst>
            <pc:docMk/>
            <pc:sldMk cId="2720361709" sldId="260"/>
            <ac:spMk id="33" creationId="{7EA2F7FA-F7B9-723F-D75A-3571316F12E7}"/>
          </ac:spMkLst>
        </pc:spChg>
      </pc:sldChg>
      <pc:sldChg chg="modSp">
        <pc:chgData name="Mark Sardar" userId="S::sard0027@algonquinlive.com::06f1b8f1-5d51-443d-ad8b-9e94c13f1e3e" providerId="AD" clId="Web-{7E77C4B8-FC21-4009-B249-18000434E233}" dt="2023-12-07T13:17:23.167" v="8" actId="20577"/>
        <pc:sldMkLst>
          <pc:docMk/>
          <pc:sldMk cId="3927832306" sldId="2448"/>
        </pc:sldMkLst>
        <pc:spChg chg="mod">
          <ac:chgData name="Mark Sardar" userId="S::sard0027@algonquinlive.com::06f1b8f1-5d51-443d-ad8b-9e94c13f1e3e" providerId="AD" clId="Web-{7E77C4B8-FC21-4009-B249-18000434E233}" dt="2023-12-07T13:17:23.167" v="8" actId="20577"/>
          <ac:spMkLst>
            <pc:docMk/>
            <pc:sldMk cId="3927832306" sldId="2448"/>
            <ac:spMk id="7" creationId="{5D865526-EC39-4780-A2A8-274A80A5C19B}"/>
          </ac:spMkLst>
        </pc:spChg>
      </pc:sldChg>
      <pc:sldChg chg="modSp">
        <pc:chgData name="Mark Sardar" userId="S::sard0027@algonquinlive.com::06f1b8f1-5d51-443d-ad8b-9e94c13f1e3e" providerId="AD" clId="Web-{7E77C4B8-FC21-4009-B249-18000434E233}" dt="2023-12-07T12:29:34.736" v="0" actId="20577"/>
        <pc:sldMkLst>
          <pc:docMk/>
          <pc:sldMk cId="878582432" sldId="2463"/>
        </pc:sldMkLst>
        <pc:spChg chg="mod">
          <ac:chgData name="Mark Sardar" userId="S::sard0027@algonquinlive.com::06f1b8f1-5d51-443d-ad8b-9e94c13f1e3e" providerId="AD" clId="Web-{7E77C4B8-FC21-4009-B249-18000434E233}" dt="2023-12-07T12:29:34.736" v="0" actId="20577"/>
          <ac:spMkLst>
            <pc:docMk/>
            <pc:sldMk cId="878582432" sldId="2463"/>
            <ac:spMk id="4" creationId="{4916FC22-0098-02E1-0332-6C47836EB180}"/>
          </ac:spMkLst>
        </pc:spChg>
      </pc:sldChg>
      <pc:sldChg chg="modSp">
        <pc:chgData name="Mark Sardar" userId="S::sard0027@algonquinlive.com::06f1b8f1-5d51-443d-ad8b-9e94c13f1e3e" providerId="AD" clId="Web-{7E77C4B8-FC21-4009-B249-18000434E233}" dt="2023-12-07T12:45:14.295" v="4" actId="20577"/>
        <pc:sldMkLst>
          <pc:docMk/>
          <pc:sldMk cId="1137067619" sldId="2468"/>
        </pc:sldMkLst>
        <pc:spChg chg="mod">
          <ac:chgData name="Mark Sardar" userId="S::sard0027@algonquinlive.com::06f1b8f1-5d51-443d-ad8b-9e94c13f1e3e" providerId="AD" clId="Web-{7E77C4B8-FC21-4009-B249-18000434E233}" dt="2023-12-07T12:45:14.295" v="4" actId="20577"/>
          <ac:spMkLst>
            <pc:docMk/>
            <pc:sldMk cId="1137067619" sldId="2468"/>
            <ac:spMk id="10" creationId="{10C29AF5-338C-75A6-4896-FB4DE5384EE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66D5B4E-BF3E-3B45-A4BA-D6C3B92870D7}" type="datetimeFigureOut">
              <a:rPr lang="en-US" smtClean="0"/>
              <a:t>12/8/2023</a:t>
            </a:fld>
            <a:endParaRPr lang="en-US"/>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465AE8BC-2AB3-9E4C-9797-2A6F8A74C74E}" type="slidenum">
              <a:rPr lang="en-US" smtClean="0"/>
              <a:t>‹#›</a:t>
            </a:fld>
            <a:endParaRPr lang="en-US"/>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F5A8621B-8C8E-49BA-8772-41D0FE75A082}" type="datetimeFigureOut">
              <a:rPr lang="en-US" smtClean="0"/>
              <a:t>12/8/2023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28B34ED-4CDD-41C9-90F7-D768D5559A6F}" type="slidenum">
              <a:rPr lang="en-US" smtClean="0"/>
              <a:t>‹#›</a:t>
            </a:fld>
            <a:endParaRPr lang="en-US"/>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8B34ED-4CDD-41C9-90F7-D768D5559A6F}" type="slidenum">
              <a:rPr lang="en-US" smtClean="0"/>
              <a:t>2</a:t>
            </a:fld>
            <a:endParaRPr lang="en-US"/>
          </a:p>
        </p:txBody>
      </p:sp>
    </p:spTree>
    <p:extLst>
      <p:ext uri="{BB962C8B-B14F-4D97-AF65-F5344CB8AC3E}">
        <p14:creationId xmlns:p14="http://schemas.microsoft.com/office/powerpoint/2010/main" val="1360010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a:p>
        </p:txBody>
      </p:sp>
    </p:spTree>
    <p:extLst>
      <p:ext uri="{BB962C8B-B14F-4D97-AF65-F5344CB8AC3E}">
        <p14:creationId xmlns:p14="http://schemas.microsoft.com/office/powerpoint/2010/main" val="1632949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8B34ED-4CDD-41C9-90F7-D768D5559A6F}" type="slidenum">
              <a:rPr lang="en-US" smtClean="0"/>
              <a:t>19</a:t>
            </a:fld>
            <a:endParaRPr lang="en-US"/>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a:cs typeface="Biome Light" panose="020B0303030204020804" pitchFamily="34" charset="0"/>
              </a:rPr>
              <a:t>Click to edit master text style.</a:t>
            </a:r>
          </a:p>
          <a:p>
            <a:pPr marL="0" indent="0">
              <a:buNone/>
            </a:pPr>
            <a:endParaRPr lang="en-US"/>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a:cs typeface="Biome Light" panose="020B0303030204020804" pitchFamily="34" charset="0"/>
              </a:rPr>
              <a:t>Click to edit master text style.</a:t>
            </a:r>
          </a:p>
          <a:p>
            <a:pPr marL="0" indent="0">
              <a:buNone/>
            </a:pPr>
            <a:endParaRPr lang="en-US"/>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aksoft.susu.ru/2021/05/19/kak-vypolnit-obnaruzhenie-obektov-yolo-s-pomoshhyu-opencv-i-pytorch-v-python/" TargetMode="External"/><Relationship Id="rId2" Type="http://schemas.openxmlformats.org/officeDocument/2006/relationships/image" Target="../media/image12.jpeg"/><Relationship Id="rId1" Type="http://schemas.openxmlformats.org/officeDocument/2006/relationships/slideLayout" Target="../slideLayouts/slideLayout3.xml"/><Relationship Id="rId4" Type="http://schemas.openxmlformats.org/officeDocument/2006/relationships/hyperlink" Target="https://creativecommons.org/licenses/by-nc/3.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technofaq.org/posts/2021/05/why-python-is-so-powerful-in-ai-and-machine-learning/" TargetMode="External"/><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hyperlink" Target="https://creativecommons.org/licenses/by-nc-sa/3.0/"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peoplematters.in/article/performance-management/5-key-features-to-ask-from-your-performance-management-tool-13697" TargetMode="External"/><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9.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hyperlink" Target="https://satisfyingretirement.blogspot.com/2018/04/being-single-and-retired.html" TargetMode="External"/><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creativecommons.org/licenses/by/3.0/" TargetMode="External"/><Relationship Id="rId4" Type="http://schemas.openxmlformats.org/officeDocument/2006/relationships/hyperlink" Target="https://scifab.pubpub.org/pub/jp4dzc0x"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tackoverflow.com/questions/31660271/improving-people-detection-with-opencv" TargetMode="External"/><Relationship Id="rId2" Type="http://schemas.openxmlformats.org/officeDocument/2006/relationships/image" Target="../media/image11.jpeg"/><Relationship Id="rId1" Type="http://schemas.openxmlformats.org/officeDocument/2006/relationships/slideLayout" Target="../slideLayouts/slideLayout4.xml"/><Relationship Id="rId5" Type="http://schemas.openxmlformats.org/officeDocument/2006/relationships/hyperlink" Target="https://creativecommons.org/licenses/by-sa/3.0/" TargetMode="External"/><Relationship Id="rId4" Type="http://schemas.openxmlformats.org/officeDocument/2006/relationships/hyperlink" Target="https://www.freesion.com/article/3659129109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6" y="757724"/>
            <a:ext cx="11490325" cy="823913"/>
          </a:xfrm>
        </p:spPr>
        <p:txBody>
          <a:bodyPr/>
          <a:lstStyle/>
          <a:p>
            <a:r>
              <a:rPr lang="en-US"/>
              <a:t>REAL TIME - PEOPLE COUNTING SYSTEM FOR MAKERSPACE</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3298063" y="3031271"/>
            <a:ext cx="5585137" cy="3498822"/>
          </a:xfrm>
        </p:spPr>
        <p:txBody>
          <a:bodyPr vert="horz" lIns="91440" tIns="45720" rIns="91440" bIns="45720" rtlCol="0" anchor="t">
            <a:noAutofit/>
          </a:bodyPr>
          <a:lstStyle/>
          <a:p>
            <a:r>
              <a:rPr lang="en-US"/>
              <a:t>Group:  Data Drifters​</a:t>
            </a:r>
          </a:p>
          <a:p>
            <a:r>
              <a:rPr lang="en-US" sz="1600"/>
              <a:t>Mark sardar,  Erik Kavanagh,  Hiran Samarasinghe,   Aeham  </a:t>
            </a:r>
            <a:r>
              <a:rPr lang="en-US" sz="1600" err="1"/>
              <a:t>Albodiat</a:t>
            </a:r>
            <a:r>
              <a:rPr lang="en-US" sz="1600"/>
              <a:t>,  Jordan Kent​</a:t>
            </a:r>
            <a:endParaRPr lang="en-US" sz="1600">
              <a:cs typeface="Calibri"/>
            </a:endParaRPr>
          </a:p>
          <a:p>
            <a:r>
              <a:rPr lang="en-US"/>
              <a:t>Eng4003, section 070​</a:t>
            </a:r>
          </a:p>
          <a:p>
            <a:r>
              <a:rPr lang="en-US"/>
              <a:t>Professor: Abdullah Kadri​</a:t>
            </a:r>
          </a:p>
          <a:p>
            <a:r>
              <a:rPr lang="en-US"/>
              <a:t>December 07, 2023</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22FE14-E503-FF7E-67BA-FFD7777F4E9B}"/>
              </a:ext>
            </a:extLst>
          </p:cNvPr>
          <p:cNvSpPr>
            <a:spLocks noGrp="1"/>
          </p:cNvSpPr>
          <p:nvPr>
            <p:ph type="body" sz="quarter" idx="16"/>
          </p:nvPr>
        </p:nvSpPr>
        <p:spPr>
          <a:xfrm>
            <a:off x="6096000" y="1704514"/>
            <a:ext cx="4023360" cy="727968"/>
          </a:xfrm>
        </p:spPr>
        <p:txBody>
          <a:bodyPr/>
          <a:lstStyle/>
          <a:p>
            <a:pPr algn="l"/>
            <a:r>
              <a:rPr lang="en-US" sz="2000" i="1"/>
              <a:t>Hardware Components</a:t>
            </a:r>
          </a:p>
        </p:txBody>
      </p:sp>
      <p:pic>
        <p:nvPicPr>
          <p:cNvPr id="8" name="Picture Placeholder 7">
            <a:extLst>
              <a:ext uri="{FF2B5EF4-FFF2-40B4-BE49-F238E27FC236}">
                <a16:creationId xmlns:a16="http://schemas.microsoft.com/office/drawing/2014/main" id="{0AE477B6-A43E-3D9A-0746-BDBBAE7ED0AD}"/>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l="27761" r="27761"/>
          <a:stretch/>
        </p:blipFill>
        <p:spPr/>
      </p:pic>
      <p:sp>
        <p:nvSpPr>
          <p:cNvPr id="4" name="Slide Number Placeholder 3">
            <a:extLst>
              <a:ext uri="{FF2B5EF4-FFF2-40B4-BE49-F238E27FC236}">
                <a16:creationId xmlns:a16="http://schemas.microsoft.com/office/drawing/2014/main" id="{B6F81616-3AFC-17C2-DC2C-79E6524361AB}"/>
              </a:ext>
            </a:extLst>
          </p:cNvPr>
          <p:cNvSpPr>
            <a:spLocks noGrp="1"/>
          </p:cNvSpPr>
          <p:nvPr>
            <p:ph type="sldNum" sz="quarter" idx="4"/>
          </p:nvPr>
        </p:nvSpPr>
        <p:spPr/>
        <p:txBody>
          <a:bodyPr/>
          <a:lstStyle/>
          <a:p>
            <a:fld id="{8C2E478F-E849-4A8C-AF1F-CBCC78A7CBFA}" type="slidenum">
              <a:rPr lang="en-US" smtClean="0"/>
              <a:t>10</a:t>
            </a:fld>
            <a:endParaRPr lang="en-US"/>
          </a:p>
        </p:txBody>
      </p:sp>
      <p:sp>
        <p:nvSpPr>
          <p:cNvPr id="6" name="Title 5">
            <a:extLst>
              <a:ext uri="{FF2B5EF4-FFF2-40B4-BE49-F238E27FC236}">
                <a16:creationId xmlns:a16="http://schemas.microsoft.com/office/drawing/2014/main" id="{851822DF-F38B-66DB-F1C6-CC0A268C3BC4}"/>
              </a:ext>
            </a:extLst>
          </p:cNvPr>
          <p:cNvSpPr>
            <a:spLocks noGrp="1"/>
          </p:cNvSpPr>
          <p:nvPr>
            <p:ph type="title"/>
          </p:nvPr>
        </p:nvSpPr>
        <p:spPr>
          <a:xfrm>
            <a:off x="5980074" y="154189"/>
            <a:ext cx="6013143" cy="1204094"/>
          </a:xfrm>
        </p:spPr>
        <p:txBody>
          <a:bodyPr/>
          <a:lstStyle/>
          <a:p>
            <a:pPr algn="ctr"/>
            <a:r>
              <a:rPr lang="en-US" sz="2800"/>
              <a:t>System Overview and Components Used</a:t>
            </a:r>
          </a:p>
        </p:txBody>
      </p:sp>
      <p:sp>
        <p:nvSpPr>
          <p:cNvPr id="9" name="TextBox 8">
            <a:extLst>
              <a:ext uri="{FF2B5EF4-FFF2-40B4-BE49-F238E27FC236}">
                <a16:creationId xmlns:a16="http://schemas.microsoft.com/office/drawing/2014/main" id="{172F3FF2-C4F3-7F9A-9A7A-539B7114D404}"/>
              </a:ext>
            </a:extLst>
          </p:cNvPr>
          <p:cNvSpPr txBox="1"/>
          <p:nvPr/>
        </p:nvSpPr>
        <p:spPr>
          <a:xfrm>
            <a:off x="0" y="6846932"/>
            <a:ext cx="5416550" cy="230832"/>
          </a:xfrm>
          <a:prstGeom prst="rect">
            <a:avLst/>
          </a:prstGeom>
          <a:noFill/>
        </p:spPr>
        <p:txBody>
          <a:bodyPr wrap="square" rtlCol="0">
            <a:spAutoFit/>
          </a:bodyPr>
          <a:lstStyle/>
          <a:p>
            <a:r>
              <a:rPr lang="en-US" sz="900">
                <a:hlinkClick r:id="rId3" tooltip="https://waksoft.susu.ru/2021/05/19/kak-vypolnit-obnaruzhenie-obektov-yolo-s-pomoshhyu-opencv-i-pytorch-v-python/"/>
              </a:rPr>
              <a:t>This Photo</a:t>
            </a:r>
            <a:r>
              <a:rPr lang="en-US" sz="900"/>
              <a:t> by Unknown Author is licensed under </a:t>
            </a:r>
            <a:r>
              <a:rPr lang="en-US" sz="900">
                <a:hlinkClick r:id="rId4" tooltip="https://creativecommons.org/licenses/by-nc/3.0/"/>
              </a:rPr>
              <a:t>CC BY-NC</a:t>
            </a:r>
            <a:endParaRPr lang="en-US" sz="900"/>
          </a:p>
        </p:txBody>
      </p:sp>
      <p:sp>
        <p:nvSpPr>
          <p:cNvPr id="10" name="TextBox 9">
            <a:extLst>
              <a:ext uri="{FF2B5EF4-FFF2-40B4-BE49-F238E27FC236}">
                <a16:creationId xmlns:a16="http://schemas.microsoft.com/office/drawing/2014/main" id="{78A45631-7657-5C42-7719-EE284A9BE611}"/>
              </a:ext>
            </a:extLst>
          </p:cNvPr>
          <p:cNvSpPr txBox="1"/>
          <p:nvPr/>
        </p:nvSpPr>
        <p:spPr>
          <a:xfrm>
            <a:off x="5980074" y="2717359"/>
            <a:ext cx="5897217" cy="3416320"/>
          </a:xfrm>
          <a:prstGeom prst="rect">
            <a:avLst/>
          </a:prstGeom>
          <a:noFill/>
        </p:spPr>
        <p:txBody>
          <a:bodyPr wrap="square" rtlCol="0">
            <a:spAutoFit/>
          </a:bodyPr>
          <a:lstStyle/>
          <a:p>
            <a:r>
              <a:rPr lang="en-US" b="1"/>
              <a:t>Web Cameras:</a:t>
            </a:r>
          </a:p>
          <a:p>
            <a:pPr marL="285750" indent="-285750">
              <a:buFont typeface="Arial" panose="020B0604020202020204" pitchFamily="34" charset="0"/>
              <a:buChar char="•"/>
            </a:pPr>
            <a:r>
              <a:rPr lang="en-US"/>
              <a:t>Used to capture video feeds from designated areas.</a:t>
            </a:r>
          </a:p>
          <a:p>
            <a:pPr marL="285750" indent="-285750">
              <a:buFont typeface="Arial" panose="020B0604020202020204" pitchFamily="34" charset="0"/>
              <a:buChar char="•"/>
            </a:pPr>
            <a:r>
              <a:rPr lang="en-US"/>
              <a:t>Provide input for upper body detection and tracking.</a:t>
            </a:r>
          </a:p>
          <a:p>
            <a:endParaRPr lang="en-US"/>
          </a:p>
          <a:p>
            <a:r>
              <a:rPr lang="en-US" b="1"/>
              <a:t>Microcontrollers:</a:t>
            </a:r>
          </a:p>
          <a:p>
            <a:pPr marL="285750" indent="-285750">
              <a:buFont typeface="Arial" panose="020B0604020202020204" pitchFamily="34" charset="0"/>
              <a:buChar char="•"/>
            </a:pPr>
            <a:r>
              <a:rPr lang="en-US"/>
              <a:t>Responsible for interfacing with cameras.</a:t>
            </a:r>
          </a:p>
          <a:p>
            <a:pPr marL="285750" indent="-285750">
              <a:buFont typeface="Arial" panose="020B0604020202020204" pitchFamily="34" charset="0"/>
              <a:buChar char="•"/>
            </a:pPr>
            <a:r>
              <a:rPr lang="en-US"/>
              <a:t>Facilitate the transfer of video data to the processing unit.</a:t>
            </a:r>
          </a:p>
          <a:p>
            <a:pPr marL="342900" indent="-342900">
              <a:buFont typeface="+mj-lt"/>
              <a:buAutoNum type="arabicPeriod"/>
            </a:pPr>
            <a:endParaRPr lang="en-US"/>
          </a:p>
          <a:p>
            <a:r>
              <a:rPr lang="en-US" b="1"/>
              <a:t>Processing Unit:</a:t>
            </a:r>
          </a:p>
          <a:p>
            <a:pPr marL="285750" indent="-285750">
              <a:buFont typeface="Arial" panose="020B0604020202020204" pitchFamily="34" charset="0"/>
              <a:buChar char="•"/>
            </a:pPr>
            <a:r>
              <a:rPr lang="en-US"/>
              <a:t>Executes computer vision algorithms for upper body detection.</a:t>
            </a:r>
          </a:p>
          <a:p>
            <a:pPr marL="285750" indent="-285750">
              <a:buFont typeface="Arial" panose="020B0604020202020204" pitchFamily="34" charset="0"/>
              <a:buChar char="•"/>
            </a:pPr>
            <a:r>
              <a:rPr lang="en-US"/>
              <a:t>Manages tracking and counting functionalities.</a:t>
            </a:r>
          </a:p>
        </p:txBody>
      </p:sp>
    </p:spTree>
    <p:extLst>
      <p:ext uri="{BB962C8B-B14F-4D97-AF65-F5344CB8AC3E}">
        <p14:creationId xmlns:p14="http://schemas.microsoft.com/office/powerpoint/2010/main" val="3668711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99F38B-A1E1-F3F4-3B0B-390AB008B6FA}"/>
              </a:ext>
            </a:extLst>
          </p:cNvPr>
          <p:cNvSpPr>
            <a:spLocks noGrp="1"/>
          </p:cNvSpPr>
          <p:nvPr>
            <p:ph type="body" sz="quarter" idx="16"/>
          </p:nvPr>
        </p:nvSpPr>
        <p:spPr>
          <a:xfrm>
            <a:off x="6095999" y="1141639"/>
            <a:ext cx="4023360" cy="464871"/>
          </a:xfrm>
        </p:spPr>
        <p:txBody>
          <a:bodyPr/>
          <a:lstStyle/>
          <a:p>
            <a:pPr algn="l"/>
            <a:r>
              <a:rPr lang="en-US" sz="2000" b="0" i="1">
                <a:solidFill>
                  <a:schemeClr val="bg1"/>
                </a:solidFill>
                <a:effectLst/>
                <a:latin typeface="Söhne"/>
              </a:rPr>
              <a:t>Software Components</a:t>
            </a:r>
            <a:endParaRPr lang="en-US" sz="2000">
              <a:solidFill>
                <a:schemeClr val="bg1"/>
              </a:solidFill>
            </a:endParaRPr>
          </a:p>
        </p:txBody>
      </p:sp>
      <p:pic>
        <p:nvPicPr>
          <p:cNvPr id="8" name="Picture Placeholder 7">
            <a:extLst>
              <a:ext uri="{FF2B5EF4-FFF2-40B4-BE49-F238E27FC236}">
                <a16:creationId xmlns:a16="http://schemas.microsoft.com/office/drawing/2014/main" id="{F25A2535-A6CE-7F60-2F68-94D9585236FE}"/>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l="27781" r="27781"/>
          <a:stretch/>
        </p:blipFill>
        <p:spPr/>
      </p:pic>
      <p:sp>
        <p:nvSpPr>
          <p:cNvPr id="4" name="Slide Number Placeholder 3">
            <a:extLst>
              <a:ext uri="{FF2B5EF4-FFF2-40B4-BE49-F238E27FC236}">
                <a16:creationId xmlns:a16="http://schemas.microsoft.com/office/drawing/2014/main" id="{7131F130-A3A7-809B-1665-D28C4960D1FB}"/>
              </a:ext>
            </a:extLst>
          </p:cNvPr>
          <p:cNvSpPr>
            <a:spLocks noGrp="1"/>
          </p:cNvSpPr>
          <p:nvPr>
            <p:ph type="sldNum" sz="quarter" idx="4"/>
          </p:nvPr>
        </p:nvSpPr>
        <p:spPr/>
        <p:txBody>
          <a:bodyPr/>
          <a:lstStyle/>
          <a:p>
            <a:fld id="{8C2E478F-E849-4A8C-AF1F-CBCC78A7CBFA}" type="slidenum">
              <a:rPr lang="en-US" smtClean="0"/>
              <a:t>11</a:t>
            </a:fld>
            <a:endParaRPr lang="en-US"/>
          </a:p>
        </p:txBody>
      </p:sp>
      <p:sp>
        <p:nvSpPr>
          <p:cNvPr id="6" name="Title 5">
            <a:extLst>
              <a:ext uri="{FF2B5EF4-FFF2-40B4-BE49-F238E27FC236}">
                <a16:creationId xmlns:a16="http://schemas.microsoft.com/office/drawing/2014/main" id="{2EA25A40-B135-145F-86C7-E21C4B38135A}"/>
              </a:ext>
            </a:extLst>
          </p:cNvPr>
          <p:cNvSpPr>
            <a:spLocks noGrp="1"/>
          </p:cNvSpPr>
          <p:nvPr>
            <p:ph type="title"/>
          </p:nvPr>
        </p:nvSpPr>
        <p:spPr>
          <a:xfrm>
            <a:off x="6095999" y="315410"/>
            <a:ext cx="5897218" cy="687767"/>
          </a:xfrm>
        </p:spPr>
        <p:txBody>
          <a:bodyPr/>
          <a:lstStyle/>
          <a:p>
            <a:pPr algn="ctr"/>
            <a:r>
              <a:rPr lang="en-US" sz="2400"/>
              <a:t>System Overview and Components Used</a:t>
            </a:r>
          </a:p>
        </p:txBody>
      </p:sp>
      <p:sp>
        <p:nvSpPr>
          <p:cNvPr id="9" name="TextBox 8">
            <a:extLst>
              <a:ext uri="{FF2B5EF4-FFF2-40B4-BE49-F238E27FC236}">
                <a16:creationId xmlns:a16="http://schemas.microsoft.com/office/drawing/2014/main" id="{3D36452C-EF79-EE9F-D107-BD9DE12BA832}"/>
              </a:ext>
            </a:extLst>
          </p:cNvPr>
          <p:cNvSpPr txBox="1"/>
          <p:nvPr/>
        </p:nvSpPr>
        <p:spPr>
          <a:xfrm>
            <a:off x="0" y="6846932"/>
            <a:ext cx="5416550" cy="230832"/>
          </a:xfrm>
          <a:prstGeom prst="rect">
            <a:avLst/>
          </a:prstGeom>
          <a:noFill/>
        </p:spPr>
        <p:txBody>
          <a:bodyPr wrap="square" rtlCol="0">
            <a:spAutoFit/>
          </a:bodyPr>
          <a:lstStyle/>
          <a:p>
            <a:r>
              <a:rPr lang="en-US" sz="900">
                <a:hlinkClick r:id="rId3" tooltip="https://technofaq.org/posts/2021/05/why-python-is-so-powerful-in-ai-and-machine-learning/"/>
              </a:rPr>
              <a:t>This Photo</a:t>
            </a:r>
            <a:r>
              <a:rPr lang="en-US" sz="900"/>
              <a:t> by Unknown Author is licensed under </a:t>
            </a:r>
            <a:r>
              <a:rPr lang="en-US" sz="900">
                <a:hlinkClick r:id="rId4" tooltip="https://creativecommons.org/licenses/by-nc-sa/3.0/"/>
              </a:rPr>
              <a:t>CC BY-SA-NC</a:t>
            </a:r>
            <a:endParaRPr lang="en-US" sz="900"/>
          </a:p>
        </p:txBody>
      </p:sp>
      <p:sp>
        <p:nvSpPr>
          <p:cNvPr id="10" name="TextBox 9">
            <a:extLst>
              <a:ext uri="{FF2B5EF4-FFF2-40B4-BE49-F238E27FC236}">
                <a16:creationId xmlns:a16="http://schemas.microsoft.com/office/drawing/2014/main" id="{10C29AF5-338C-75A6-4896-FB4DE5384EE3}"/>
              </a:ext>
            </a:extLst>
          </p:cNvPr>
          <p:cNvSpPr txBox="1"/>
          <p:nvPr/>
        </p:nvSpPr>
        <p:spPr>
          <a:xfrm>
            <a:off x="6095999" y="2033188"/>
            <a:ext cx="5897218" cy="3693319"/>
          </a:xfrm>
          <a:prstGeom prst="rect">
            <a:avLst/>
          </a:prstGeom>
          <a:noFill/>
        </p:spPr>
        <p:txBody>
          <a:bodyPr wrap="square" lIns="91440" tIns="45720" rIns="91440" bIns="45720" rtlCol="0" anchor="t">
            <a:spAutoFit/>
          </a:bodyPr>
          <a:lstStyle/>
          <a:p>
            <a:r>
              <a:rPr lang="en-US" b="1"/>
              <a:t>OpenCV (Open-Source Computer Vision Library):</a:t>
            </a:r>
            <a:endParaRPr lang="en-US"/>
          </a:p>
          <a:p>
            <a:pPr marL="285750" indent="-285750">
              <a:buFont typeface="Arial" panose="020B0604020202020204" pitchFamily="34" charset="0"/>
              <a:buChar char="•"/>
            </a:pPr>
            <a:r>
              <a:rPr lang="en-US"/>
              <a:t>Utilized for upper body detection using Haar cascade classifiers.</a:t>
            </a:r>
          </a:p>
          <a:p>
            <a:pPr marL="285750" indent="-285750">
              <a:buFont typeface="Arial" panose="020B0604020202020204" pitchFamily="34" charset="0"/>
              <a:buChar char="•"/>
            </a:pPr>
            <a:r>
              <a:rPr lang="en-US"/>
              <a:t>Implements tracking algorithms for continuous monitoring.</a:t>
            </a:r>
          </a:p>
          <a:p>
            <a:endParaRPr lang="en-US"/>
          </a:p>
          <a:p>
            <a:r>
              <a:rPr lang="en-US" b="1"/>
              <a:t>Pandas:</a:t>
            </a:r>
            <a:endParaRPr lang="en-US"/>
          </a:p>
          <a:p>
            <a:pPr marL="285750" indent="-285750">
              <a:buFont typeface="Arial" panose="020B0604020202020204" pitchFamily="34" charset="0"/>
              <a:buChar char="•"/>
            </a:pPr>
            <a:r>
              <a:rPr lang="en-US"/>
              <a:t>Enables efficient data handling and manipulation.</a:t>
            </a:r>
          </a:p>
          <a:p>
            <a:pPr marL="285750" indent="-285750">
              <a:buFont typeface="Arial" panose="020B0604020202020204" pitchFamily="34" charset="0"/>
              <a:buChar char="•"/>
            </a:pPr>
            <a:r>
              <a:rPr lang="en-US"/>
              <a:t>Used for logging and analyzing detection data.</a:t>
            </a:r>
          </a:p>
          <a:p>
            <a:endParaRPr lang="en-US"/>
          </a:p>
          <a:p>
            <a:r>
              <a:rPr lang="en-US" b="1"/>
              <a:t>Python:</a:t>
            </a:r>
            <a:endParaRPr lang="en-US"/>
          </a:p>
          <a:p>
            <a:pPr marL="285750" indent="-285750">
              <a:buFont typeface="Arial" panose="020B0604020202020204" pitchFamily="34" charset="0"/>
              <a:buChar char="•"/>
            </a:pPr>
            <a:r>
              <a:rPr lang="en-US"/>
              <a:t>Programming language for overall system development.</a:t>
            </a:r>
          </a:p>
          <a:p>
            <a:pPr marL="285750" indent="-285750">
              <a:buFont typeface="Arial" panose="020B0604020202020204" pitchFamily="34" charset="0"/>
              <a:buChar char="•"/>
            </a:pPr>
            <a:r>
              <a:rPr lang="en-US"/>
              <a:t>Integrates various libraries and components.</a:t>
            </a:r>
          </a:p>
        </p:txBody>
      </p:sp>
    </p:spTree>
    <p:extLst>
      <p:ext uri="{BB962C8B-B14F-4D97-AF65-F5344CB8AC3E}">
        <p14:creationId xmlns:p14="http://schemas.microsoft.com/office/powerpoint/2010/main" val="1137067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D2CEAF0-80B8-81DB-3647-725223CFE231}"/>
              </a:ext>
            </a:extLst>
          </p:cNvPr>
          <p:cNvPicPr>
            <a:picLocks noGrp="1" noChangeAspect="1"/>
          </p:cNvPicPr>
          <p:nvPr>
            <p:ph type="pic" sz="quarter" idx="13"/>
          </p:nvPr>
        </p:nvPicPr>
        <p:blipFill>
          <a:blip r:embed="rId2"/>
          <a:srcRect l="29470" r="29470"/>
          <a:stretch>
            <a:fillRect/>
          </a:stretch>
        </p:blipFill>
        <p:spPr/>
      </p:pic>
      <p:sp>
        <p:nvSpPr>
          <p:cNvPr id="3" name="Title 2">
            <a:extLst>
              <a:ext uri="{FF2B5EF4-FFF2-40B4-BE49-F238E27FC236}">
                <a16:creationId xmlns:a16="http://schemas.microsoft.com/office/drawing/2014/main" id="{9AB0A8F2-DB6B-B136-3C56-60B5611408DC}"/>
              </a:ext>
            </a:extLst>
          </p:cNvPr>
          <p:cNvSpPr>
            <a:spLocks noGrp="1"/>
          </p:cNvSpPr>
          <p:nvPr>
            <p:ph type="title"/>
          </p:nvPr>
        </p:nvSpPr>
        <p:spPr>
          <a:xfrm>
            <a:off x="6205911" y="357725"/>
            <a:ext cx="4846320" cy="804133"/>
          </a:xfrm>
        </p:spPr>
        <p:txBody>
          <a:bodyPr/>
          <a:lstStyle/>
          <a:p>
            <a:pPr algn="ctr"/>
            <a:r>
              <a:rPr lang="en-US" sz="3600"/>
              <a:t>Technical Description</a:t>
            </a:r>
          </a:p>
        </p:txBody>
      </p:sp>
      <p:sp>
        <p:nvSpPr>
          <p:cNvPr id="4" name="Slide Number Placeholder 3">
            <a:extLst>
              <a:ext uri="{FF2B5EF4-FFF2-40B4-BE49-F238E27FC236}">
                <a16:creationId xmlns:a16="http://schemas.microsoft.com/office/drawing/2014/main" id="{44AA3B66-82EF-7A63-8FE3-C7043DA2A726}"/>
              </a:ext>
            </a:extLst>
          </p:cNvPr>
          <p:cNvSpPr>
            <a:spLocks noGrp="1"/>
          </p:cNvSpPr>
          <p:nvPr>
            <p:ph type="sldNum" sz="quarter" idx="12"/>
          </p:nvPr>
        </p:nvSpPr>
        <p:spPr/>
        <p:txBody>
          <a:bodyPr/>
          <a:lstStyle/>
          <a:p>
            <a:fld id="{8C2E478F-E849-4A8C-AF1F-CBCC78A7CBFA}" type="slidenum">
              <a:rPr lang="en-US" smtClean="0"/>
              <a:t>12</a:t>
            </a:fld>
            <a:endParaRPr lang="en-US"/>
          </a:p>
        </p:txBody>
      </p:sp>
      <p:sp>
        <p:nvSpPr>
          <p:cNvPr id="5" name="Text Placeholder 4">
            <a:extLst>
              <a:ext uri="{FF2B5EF4-FFF2-40B4-BE49-F238E27FC236}">
                <a16:creationId xmlns:a16="http://schemas.microsoft.com/office/drawing/2014/main" id="{75214FDD-05F5-D31F-E3A0-1F7441B2E190}"/>
              </a:ext>
            </a:extLst>
          </p:cNvPr>
          <p:cNvSpPr>
            <a:spLocks noGrp="1"/>
          </p:cNvSpPr>
          <p:nvPr>
            <p:ph type="body" sz="quarter" idx="15"/>
          </p:nvPr>
        </p:nvSpPr>
        <p:spPr>
          <a:xfrm>
            <a:off x="6205911" y="1519583"/>
            <a:ext cx="5601390" cy="4073350"/>
          </a:xfrm>
        </p:spPr>
        <p:txBody>
          <a:bodyPr/>
          <a:lstStyle/>
          <a:p>
            <a:pPr algn="just"/>
            <a:r>
              <a:rPr lang="en-US" sz="1400" b="1" i="1">
                <a:effectLst/>
                <a:latin typeface="Aptos" panose="020B0004020202020204" pitchFamily="34" charset="0"/>
              </a:rPr>
              <a:t>Detailed Technical Aspects:</a:t>
            </a:r>
            <a:r>
              <a:rPr lang="en-US" sz="1400" b="1" i="0">
                <a:effectLst/>
                <a:latin typeface="Aptos" panose="020B0004020202020204" pitchFamily="34" charset="0"/>
              </a:rPr>
              <a:t> </a:t>
            </a:r>
          </a:p>
          <a:p>
            <a:pPr algn="just"/>
            <a:r>
              <a:rPr lang="en-US" sz="1400" b="0" i="0">
                <a:effectLst/>
                <a:latin typeface="Aptos" panose="020B0004020202020204" pitchFamily="34" charset="0"/>
                <a:cs typeface="Arial" panose="020B0604020202020204" pitchFamily="34" charset="0"/>
              </a:rPr>
              <a:t>Our People Counting System employs OpenCV's Haar cascade classifiers for resilient upper body detection in diverse lighting conditions. Tracking utilizes the Kernelized Correlation Filters (KCF) algorithm, enabling seamless monitoring of multiple individuals. Integrated Pandas ensures efficient data handling, offering timestamped logging and real-time Excel updates for comprehensive analysis. This robust foundation guarantees accurate and adaptable people counting.</a:t>
            </a:r>
            <a:endParaRPr lang="en-US" sz="1400">
              <a:latin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715561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943DD043-E03E-3812-50AE-2DEEEB1E173E}"/>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25000" r="25000"/>
          <a:stretch/>
        </p:blipFill>
        <p:spPr/>
      </p:pic>
      <p:sp>
        <p:nvSpPr>
          <p:cNvPr id="3" name="Title 2">
            <a:extLst>
              <a:ext uri="{FF2B5EF4-FFF2-40B4-BE49-F238E27FC236}">
                <a16:creationId xmlns:a16="http://schemas.microsoft.com/office/drawing/2014/main" id="{E2FA3B84-7F75-8BB5-9A65-043F88222A8B}"/>
              </a:ext>
            </a:extLst>
          </p:cNvPr>
          <p:cNvSpPr>
            <a:spLocks noGrp="1"/>
          </p:cNvSpPr>
          <p:nvPr>
            <p:ph type="title"/>
          </p:nvPr>
        </p:nvSpPr>
        <p:spPr>
          <a:xfrm>
            <a:off x="6169981" y="271142"/>
            <a:ext cx="4846320" cy="900712"/>
          </a:xfrm>
        </p:spPr>
        <p:txBody>
          <a:bodyPr/>
          <a:lstStyle/>
          <a:p>
            <a:pPr algn="ctr"/>
            <a:r>
              <a:rPr lang="en-US" sz="3600"/>
              <a:t>Technical Description</a:t>
            </a:r>
          </a:p>
        </p:txBody>
      </p:sp>
      <p:sp>
        <p:nvSpPr>
          <p:cNvPr id="4" name="Slide Number Placeholder 3">
            <a:extLst>
              <a:ext uri="{FF2B5EF4-FFF2-40B4-BE49-F238E27FC236}">
                <a16:creationId xmlns:a16="http://schemas.microsoft.com/office/drawing/2014/main" id="{AFACE877-1EAA-A9C4-3489-61538C6D7373}"/>
              </a:ext>
            </a:extLst>
          </p:cNvPr>
          <p:cNvSpPr>
            <a:spLocks noGrp="1"/>
          </p:cNvSpPr>
          <p:nvPr>
            <p:ph type="sldNum" sz="quarter" idx="12"/>
          </p:nvPr>
        </p:nvSpPr>
        <p:spPr/>
        <p:txBody>
          <a:bodyPr/>
          <a:lstStyle/>
          <a:p>
            <a:fld id="{8C2E478F-E849-4A8C-AF1F-CBCC78A7CBFA}" type="slidenum">
              <a:rPr lang="en-US" smtClean="0"/>
              <a:t>13</a:t>
            </a:fld>
            <a:endParaRPr lang="en-US"/>
          </a:p>
        </p:txBody>
      </p:sp>
      <p:sp>
        <p:nvSpPr>
          <p:cNvPr id="5" name="Text Placeholder 4">
            <a:extLst>
              <a:ext uri="{FF2B5EF4-FFF2-40B4-BE49-F238E27FC236}">
                <a16:creationId xmlns:a16="http://schemas.microsoft.com/office/drawing/2014/main" id="{C4EF39BC-295A-E65E-CD96-4E4AFDC8C687}"/>
              </a:ext>
            </a:extLst>
          </p:cNvPr>
          <p:cNvSpPr>
            <a:spLocks noGrp="1"/>
          </p:cNvSpPr>
          <p:nvPr>
            <p:ph type="body" sz="quarter" idx="15"/>
          </p:nvPr>
        </p:nvSpPr>
        <p:spPr>
          <a:xfrm>
            <a:off x="6169981" y="1529556"/>
            <a:ext cx="5379287" cy="3798888"/>
          </a:xfrm>
        </p:spPr>
        <p:txBody>
          <a:bodyPr/>
          <a:lstStyle/>
          <a:p>
            <a:pPr algn="just"/>
            <a:r>
              <a:rPr lang="en-US" sz="1400" b="1" i="1">
                <a:latin typeface="Arial" panose="020B0604020202020204" pitchFamily="34" charset="0"/>
                <a:cs typeface="Arial" panose="020B0604020202020204" pitchFamily="34" charset="0"/>
              </a:rPr>
              <a:t>Key Features:</a:t>
            </a:r>
          </a:p>
          <a:p>
            <a:pPr algn="just"/>
            <a:r>
              <a:rPr lang="en-US" sz="1400">
                <a:latin typeface="Arial" panose="020B0604020202020204" pitchFamily="34" charset="0"/>
                <a:cs typeface="Arial" panose="020B0604020202020204" pitchFamily="34" charset="0"/>
              </a:rPr>
              <a:t>Our system delivers real-time monitoring, promptly detecting and tracking upper bodies via continuous webcam surveillance. Supporting multiple cameras, it allows independent monitoring and automated counting for each. Automated data logging timestamps detection counts every five minutes, providing cumulative counts for individual cameras and total detections. These features underscore the system's precision and efficiency in people counting.</a:t>
            </a:r>
          </a:p>
        </p:txBody>
      </p:sp>
      <p:sp>
        <p:nvSpPr>
          <p:cNvPr id="8" name="TextBox 7">
            <a:extLst>
              <a:ext uri="{FF2B5EF4-FFF2-40B4-BE49-F238E27FC236}">
                <a16:creationId xmlns:a16="http://schemas.microsoft.com/office/drawing/2014/main" id="{62469C60-CE09-C642-E989-F8338F705D20}"/>
              </a:ext>
            </a:extLst>
          </p:cNvPr>
          <p:cNvSpPr txBox="1"/>
          <p:nvPr/>
        </p:nvSpPr>
        <p:spPr>
          <a:xfrm>
            <a:off x="0" y="6858000"/>
            <a:ext cx="6096000" cy="230832"/>
          </a:xfrm>
          <a:prstGeom prst="rect">
            <a:avLst/>
          </a:prstGeom>
          <a:noFill/>
        </p:spPr>
        <p:txBody>
          <a:bodyPr wrap="square" rtlCol="0">
            <a:spAutoFit/>
          </a:bodyPr>
          <a:lstStyle/>
          <a:p>
            <a:r>
              <a:rPr lang="en-US" sz="900">
                <a:hlinkClick r:id="rId3" tooltip="https://www.peoplematters.in/article/performance-management/5-key-features-to-ask-from-your-performance-management-tool-13697"/>
              </a:rPr>
              <a:t>This Photo</a:t>
            </a:r>
            <a:r>
              <a:rPr lang="en-US" sz="900"/>
              <a:t> by Unknown Author is licensed under </a:t>
            </a:r>
            <a:r>
              <a:rPr lang="en-US" sz="900">
                <a:hlinkClick r:id="rId4" tooltip="https://creativecommons.org/licenses/by-nc-sa/3.0/"/>
              </a:rPr>
              <a:t>CC BY-SA-NC</a:t>
            </a:r>
            <a:endParaRPr lang="en-US" sz="900"/>
          </a:p>
        </p:txBody>
      </p:sp>
    </p:spTree>
    <p:extLst>
      <p:ext uri="{BB962C8B-B14F-4D97-AF65-F5344CB8AC3E}">
        <p14:creationId xmlns:p14="http://schemas.microsoft.com/office/powerpoint/2010/main" val="3353962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44132D15-BF55-3908-1310-EE1EF1566D20}"/>
              </a:ext>
            </a:extLst>
          </p:cNvPr>
          <p:cNvPicPr>
            <a:picLocks noGrp="1" noChangeAspect="1"/>
          </p:cNvPicPr>
          <p:nvPr>
            <p:ph type="pic" sz="quarter" idx="10"/>
          </p:nvPr>
        </p:nvPicPr>
        <p:blipFill>
          <a:blip r:embed="rId2"/>
          <a:srcRect l="5556" r="5556"/>
          <a:stretch>
            <a:fillRect/>
          </a:stretch>
        </p:blipFill>
        <p:spPr>
          <a:xfrm>
            <a:off x="0" y="0"/>
            <a:ext cx="12190658" cy="6857245"/>
          </a:xfrm>
        </p:spPr>
      </p:pic>
      <p:sp>
        <p:nvSpPr>
          <p:cNvPr id="3" name="Title 2">
            <a:extLst>
              <a:ext uri="{FF2B5EF4-FFF2-40B4-BE49-F238E27FC236}">
                <a16:creationId xmlns:a16="http://schemas.microsoft.com/office/drawing/2014/main" id="{923433DD-AFDA-A118-5217-69F89795D554}"/>
              </a:ext>
            </a:extLst>
          </p:cNvPr>
          <p:cNvSpPr>
            <a:spLocks noGrp="1"/>
          </p:cNvSpPr>
          <p:nvPr>
            <p:ph type="title"/>
          </p:nvPr>
        </p:nvSpPr>
        <p:spPr>
          <a:xfrm>
            <a:off x="1885022" y="1953001"/>
            <a:ext cx="8934753" cy="2951242"/>
          </a:xfrm>
        </p:spPr>
        <p:txBody>
          <a:bodyPr/>
          <a:lstStyle/>
          <a:p>
            <a:pPr algn="just"/>
            <a:r>
              <a:rPr lang="en-US" sz="1600">
                <a:latin typeface="Aptos" panose="020B0004020202020204" pitchFamily="34" charset="0"/>
              </a:rPr>
              <a:t>The system's high-level architecture orchestrates a seamless interaction among its key components. Web cameras capture real-time video frames, which undergo upper body detection using Haar cascade classifiers. The Kernelized Correlation Filters (KCF) tracking algorithm facilitates continuous tracking across frames. The detected and tracked data are efficiently logged and analyzed using Pandas, with timestamped records and real-time Excel updates. This orchestrated flow ensures a robust people counting system with accurate and timely data capture, tracking, and analysis</a:t>
            </a:r>
          </a:p>
        </p:txBody>
      </p:sp>
      <p:sp>
        <p:nvSpPr>
          <p:cNvPr id="4" name="Text Placeholder 3">
            <a:extLst>
              <a:ext uri="{FF2B5EF4-FFF2-40B4-BE49-F238E27FC236}">
                <a16:creationId xmlns:a16="http://schemas.microsoft.com/office/drawing/2014/main" id="{8DCB7E99-C309-CD38-7E8C-C1596C305134}"/>
              </a:ext>
            </a:extLst>
          </p:cNvPr>
          <p:cNvSpPr>
            <a:spLocks noGrp="1"/>
          </p:cNvSpPr>
          <p:nvPr>
            <p:ph type="body" sz="quarter" idx="11"/>
          </p:nvPr>
        </p:nvSpPr>
        <p:spPr>
          <a:xfrm>
            <a:off x="1585287" y="300214"/>
            <a:ext cx="9234488" cy="1049194"/>
          </a:xfrm>
        </p:spPr>
        <p:txBody>
          <a:bodyPr/>
          <a:lstStyle/>
          <a:p>
            <a:r>
              <a:rPr lang="en-US" sz="4000" b="1" i="0">
                <a:effectLst/>
                <a:latin typeface="Söhne"/>
              </a:rPr>
              <a:t>System Architecture Overview</a:t>
            </a:r>
            <a:endParaRPr lang="en-US" sz="4000"/>
          </a:p>
        </p:txBody>
      </p:sp>
    </p:spTree>
    <p:extLst>
      <p:ext uri="{BB962C8B-B14F-4D97-AF65-F5344CB8AC3E}">
        <p14:creationId xmlns:p14="http://schemas.microsoft.com/office/powerpoint/2010/main" val="2526902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A9ACB3-3FEB-5B3B-06AD-33723C8EDA1D}"/>
              </a:ext>
            </a:extLst>
          </p:cNvPr>
          <p:cNvSpPr>
            <a:spLocks noGrp="1"/>
          </p:cNvSpPr>
          <p:nvPr>
            <p:ph type="title"/>
          </p:nvPr>
        </p:nvSpPr>
        <p:spPr>
          <a:xfrm>
            <a:off x="1371597" y="348865"/>
            <a:ext cx="10044023" cy="877729"/>
          </a:xfrm>
        </p:spPr>
        <p:txBody>
          <a:bodyPr vert="horz" lIns="91440" tIns="45720" rIns="91440" bIns="45720" rtlCol="0" anchor="ctr">
            <a:normAutofit/>
          </a:bodyPr>
          <a:lstStyle/>
          <a:p>
            <a:pPr algn="l">
              <a:lnSpc>
                <a:spcPct val="90000"/>
              </a:lnSpc>
            </a:pPr>
            <a:r>
              <a:rPr lang="en-US" sz="4000" kern="1200">
                <a:solidFill>
                  <a:srgbClr val="FFFFFF"/>
                </a:solidFill>
                <a:latin typeface="+mj-lt"/>
                <a:ea typeface="+mj-ea"/>
                <a:cs typeface="+mj-cs"/>
              </a:rPr>
              <a:t>DATA DRIFTERS – GANTT CHART</a:t>
            </a:r>
          </a:p>
        </p:txBody>
      </p:sp>
      <p:sp>
        <p:nvSpPr>
          <p:cNvPr id="3" name="Slide Number Placeholder 2">
            <a:extLst>
              <a:ext uri="{FF2B5EF4-FFF2-40B4-BE49-F238E27FC236}">
                <a16:creationId xmlns:a16="http://schemas.microsoft.com/office/drawing/2014/main" id="{030C8C6F-DCB8-484E-DD7B-D90577C8589F}"/>
              </a:ext>
            </a:extLst>
          </p:cNvPr>
          <p:cNvSpPr>
            <a:spLocks/>
          </p:cNvSpPr>
          <p:nvPr/>
        </p:nvSpPr>
        <p:spPr>
          <a:xfrm>
            <a:off x="11724313" y="6426519"/>
            <a:ext cx="408348" cy="275963"/>
          </a:xfrm>
          <a:prstGeom prst="rect">
            <a:avLst/>
          </a:prstGeom>
        </p:spPr>
        <p:txBody>
          <a:bodyPr/>
          <a:lstStyle/>
          <a:p>
            <a:pPr defTabSz="658368">
              <a:spcAft>
                <a:spcPts val="600"/>
              </a:spcAft>
            </a:pPr>
            <a:fld id="{8C2E478F-E849-4A8C-AF1F-CBCC78A7CBFA}" type="slidenum">
              <a:rPr lang="en-US" sz="1296" kern="1200" dirty="0">
                <a:solidFill>
                  <a:schemeClr val="tx1"/>
                </a:solidFill>
                <a:latin typeface="+mn-lt"/>
                <a:ea typeface="+mn-ea"/>
                <a:cs typeface="+mn-cs"/>
              </a:rPr>
              <a:pPr defTabSz="658368">
                <a:spcAft>
                  <a:spcPts val="600"/>
                </a:spcAft>
              </a:pPr>
              <a:t>15</a:t>
            </a:fld>
            <a:endParaRPr lang="en-US"/>
          </a:p>
        </p:txBody>
      </p:sp>
      <p:graphicFrame>
        <p:nvGraphicFramePr>
          <p:cNvPr id="4" name="Table 3">
            <a:extLst>
              <a:ext uri="{FF2B5EF4-FFF2-40B4-BE49-F238E27FC236}">
                <a16:creationId xmlns:a16="http://schemas.microsoft.com/office/drawing/2014/main" id="{84162069-1C0C-6886-34B0-B3F195E0B2EC}"/>
              </a:ext>
            </a:extLst>
          </p:cNvPr>
          <p:cNvGraphicFramePr>
            <a:graphicFrameLocks noGrp="1"/>
          </p:cNvGraphicFramePr>
          <p:nvPr>
            <p:extLst>
              <p:ext uri="{D42A27DB-BD31-4B8C-83A1-F6EECF244321}">
                <p14:modId xmlns:p14="http://schemas.microsoft.com/office/powerpoint/2010/main" val="1764176645"/>
              </p:ext>
            </p:extLst>
          </p:nvPr>
        </p:nvGraphicFramePr>
        <p:xfrm>
          <a:off x="712500" y="1789869"/>
          <a:ext cx="9203935" cy="5050713"/>
        </p:xfrm>
        <a:graphic>
          <a:graphicData uri="http://schemas.openxmlformats.org/drawingml/2006/table">
            <a:tbl>
              <a:tblPr firstRow="1" bandRow="1">
                <a:tableStyleId>{5C22544A-7EE6-4342-B048-85BDC9FD1C3A}</a:tableStyleId>
              </a:tblPr>
              <a:tblGrid>
                <a:gridCol w="1483597">
                  <a:extLst>
                    <a:ext uri="{9D8B030D-6E8A-4147-A177-3AD203B41FA5}">
                      <a16:colId xmlns:a16="http://schemas.microsoft.com/office/drawing/2014/main" val="1258926490"/>
                    </a:ext>
                  </a:extLst>
                </a:gridCol>
                <a:gridCol w="1089183">
                  <a:extLst>
                    <a:ext uri="{9D8B030D-6E8A-4147-A177-3AD203B41FA5}">
                      <a16:colId xmlns:a16="http://schemas.microsoft.com/office/drawing/2014/main" val="960080961"/>
                    </a:ext>
                  </a:extLst>
                </a:gridCol>
                <a:gridCol w="1058333">
                  <a:extLst>
                    <a:ext uri="{9D8B030D-6E8A-4147-A177-3AD203B41FA5}">
                      <a16:colId xmlns:a16="http://schemas.microsoft.com/office/drawing/2014/main" val="3444599502"/>
                    </a:ext>
                  </a:extLst>
                </a:gridCol>
                <a:gridCol w="1113485">
                  <a:extLst>
                    <a:ext uri="{9D8B030D-6E8A-4147-A177-3AD203B41FA5}">
                      <a16:colId xmlns:a16="http://schemas.microsoft.com/office/drawing/2014/main" val="2383086919"/>
                    </a:ext>
                  </a:extLst>
                </a:gridCol>
                <a:gridCol w="1153732">
                  <a:extLst>
                    <a:ext uri="{9D8B030D-6E8A-4147-A177-3AD203B41FA5}">
                      <a16:colId xmlns:a16="http://schemas.microsoft.com/office/drawing/2014/main" val="796118303"/>
                    </a:ext>
                  </a:extLst>
                </a:gridCol>
                <a:gridCol w="1097085">
                  <a:extLst>
                    <a:ext uri="{9D8B030D-6E8A-4147-A177-3AD203B41FA5}">
                      <a16:colId xmlns:a16="http://schemas.microsoft.com/office/drawing/2014/main" val="3288726656"/>
                    </a:ext>
                  </a:extLst>
                </a:gridCol>
                <a:gridCol w="1182799">
                  <a:extLst>
                    <a:ext uri="{9D8B030D-6E8A-4147-A177-3AD203B41FA5}">
                      <a16:colId xmlns:a16="http://schemas.microsoft.com/office/drawing/2014/main" val="802567051"/>
                    </a:ext>
                  </a:extLst>
                </a:gridCol>
                <a:gridCol w="1025721">
                  <a:extLst>
                    <a:ext uri="{9D8B030D-6E8A-4147-A177-3AD203B41FA5}">
                      <a16:colId xmlns:a16="http://schemas.microsoft.com/office/drawing/2014/main" val="410152234"/>
                    </a:ext>
                  </a:extLst>
                </a:gridCol>
              </a:tblGrid>
              <a:tr h="446277">
                <a:tc>
                  <a:txBody>
                    <a:bodyPr/>
                    <a:lstStyle/>
                    <a:p>
                      <a:endParaRPr lang="en-US"/>
                    </a:p>
                  </a:txBody>
                  <a:tcPr/>
                </a:tc>
                <a:tc>
                  <a:txBody>
                    <a:bodyPr/>
                    <a:lstStyle/>
                    <a:p>
                      <a:r>
                        <a:rPr lang="en-US" sz="1400"/>
                        <a:t>Sep  11 – Oct 01</a:t>
                      </a:r>
                    </a:p>
                  </a:txBody>
                  <a:tcPr/>
                </a:tc>
                <a:tc>
                  <a:txBody>
                    <a:bodyPr/>
                    <a:lstStyle/>
                    <a:p>
                      <a:r>
                        <a:rPr lang="en-US" sz="1400"/>
                        <a:t>Oct  02 - 15</a:t>
                      </a:r>
                    </a:p>
                  </a:txBody>
                  <a:tcPr/>
                </a:tc>
                <a:tc>
                  <a:txBody>
                    <a:bodyPr/>
                    <a:lstStyle/>
                    <a:p>
                      <a:r>
                        <a:rPr lang="en-US" sz="1400"/>
                        <a:t>Oct 16 – 31</a:t>
                      </a:r>
                    </a:p>
                  </a:txBody>
                  <a:tcPr/>
                </a:tc>
                <a:tc>
                  <a:txBody>
                    <a:bodyPr/>
                    <a:lstStyle/>
                    <a:p>
                      <a:r>
                        <a:rPr lang="en-US" sz="1400"/>
                        <a:t>Nov 01 – 12 </a:t>
                      </a:r>
                    </a:p>
                  </a:txBody>
                  <a:tcPr/>
                </a:tc>
                <a:tc>
                  <a:txBody>
                    <a:bodyPr/>
                    <a:lstStyle/>
                    <a:p>
                      <a:r>
                        <a:rPr lang="en-US" sz="1400"/>
                        <a:t>Nov 13 – 19 </a:t>
                      </a:r>
                    </a:p>
                  </a:txBody>
                  <a:tcPr/>
                </a:tc>
                <a:tc>
                  <a:txBody>
                    <a:bodyPr/>
                    <a:lstStyle/>
                    <a:p>
                      <a:r>
                        <a:rPr lang="en-US" sz="1400"/>
                        <a:t>Nov 20 – 26 </a:t>
                      </a:r>
                    </a:p>
                  </a:txBody>
                  <a:tcPr/>
                </a:tc>
                <a:tc>
                  <a:txBody>
                    <a:bodyPr/>
                    <a:lstStyle/>
                    <a:p>
                      <a:r>
                        <a:rPr lang="en-US" sz="1400"/>
                        <a:t>Nov 27 – Dec 03</a:t>
                      </a:r>
                    </a:p>
                  </a:txBody>
                  <a:tcPr/>
                </a:tc>
                <a:extLst>
                  <a:ext uri="{0D108BD9-81ED-4DB2-BD59-A6C34878D82A}">
                    <a16:rowId xmlns:a16="http://schemas.microsoft.com/office/drawing/2014/main" val="1092858497"/>
                  </a:ext>
                </a:extLst>
              </a:tr>
              <a:tr h="642203">
                <a:tc>
                  <a:txBody>
                    <a:bodyPr/>
                    <a:lstStyle/>
                    <a:p>
                      <a:r>
                        <a:rPr lang="en-US" sz="1400"/>
                        <a:t>Implementation</a:t>
                      </a:r>
                    </a:p>
                  </a:txBody>
                  <a:tcPr/>
                </a:tc>
                <a:tc>
                  <a:txBody>
                    <a:bodyPr/>
                    <a:lstStyle/>
                    <a:p>
                      <a:endParaRPr lang="en-US"/>
                    </a:p>
                  </a:txBody>
                  <a:tcPr>
                    <a:solidFill>
                      <a:srgbClr val="00B050"/>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54635050"/>
                  </a:ext>
                </a:extLst>
              </a:tr>
              <a:tr h="838131">
                <a:tc>
                  <a:txBody>
                    <a:bodyPr/>
                    <a:lstStyle/>
                    <a:p>
                      <a:r>
                        <a:rPr lang="en-US" sz="1400"/>
                        <a:t>Test Drive in Home environment for Diagnose</a:t>
                      </a:r>
                    </a:p>
                  </a:txBody>
                  <a:tcPr/>
                </a:tc>
                <a:tc>
                  <a:txBody>
                    <a:bodyPr/>
                    <a:lstStyle/>
                    <a:p>
                      <a:endParaRPr lang="en-US"/>
                    </a:p>
                  </a:txBody>
                  <a:tcPr>
                    <a:solidFill>
                      <a:srgbClr val="00B050"/>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50379780"/>
                  </a:ext>
                </a:extLst>
              </a:tr>
              <a:tr h="446277">
                <a:tc>
                  <a:txBody>
                    <a:bodyPr/>
                    <a:lstStyle/>
                    <a:p>
                      <a:r>
                        <a:rPr lang="en-US" sz="1400"/>
                        <a:t>Testing Phase 01</a:t>
                      </a:r>
                    </a:p>
                  </a:txBody>
                  <a:tcPr/>
                </a:tc>
                <a:tc>
                  <a:txBody>
                    <a:bodyPr/>
                    <a:lstStyle/>
                    <a:p>
                      <a:endParaRPr lang="en-US"/>
                    </a:p>
                  </a:txBody>
                  <a:tcPr/>
                </a:tc>
                <a:tc>
                  <a:txBody>
                    <a:bodyPr/>
                    <a:lstStyle/>
                    <a:p>
                      <a:endParaRPr lang="en-US"/>
                    </a:p>
                  </a:txBody>
                  <a:tcPr>
                    <a:solidFill>
                      <a:schemeClr val="accent5">
                        <a:lumMod val="50000"/>
                        <a:lumOff val="50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86488818"/>
                  </a:ext>
                </a:extLst>
              </a:tr>
              <a:tr h="446276">
                <a:tc>
                  <a:txBody>
                    <a:bodyPr/>
                    <a:lstStyle/>
                    <a:p>
                      <a:pPr lvl="0">
                        <a:buNone/>
                      </a:pPr>
                      <a:r>
                        <a:rPr lang="en-US" sz="1400"/>
                        <a:t>Documentation</a:t>
                      </a:r>
                    </a:p>
                  </a:txBody>
                  <a:tcPr/>
                </a:tc>
                <a:tc>
                  <a:txBody>
                    <a:bodyPr/>
                    <a:lstStyle/>
                    <a:p>
                      <a:pPr lvl="0">
                        <a:buNone/>
                      </a:pPr>
                      <a:endParaRPr lang="en-US"/>
                    </a:p>
                  </a:txBody>
                  <a:tcPr/>
                </a:tc>
                <a:tc>
                  <a:txBody>
                    <a:bodyPr/>
                    <a:lstStyle/>
                    <a:p>
                      <a:pPr lvl="0">
                        <a:buNone/>
                      </a:pPr>
                      <a:endParaRPr lang="en-US"/>
                    </a:p>
                  </a:txBody>
                  <a:tcPr>
                    <a:solidFill>
                      <a:srgbClr val="FFC000"/>
                    </a:solidFill>
                  </a:tcPr>
                </a:tc>
                <a:tc>
                  <a:txBody>
                    <a:bodyPr/>
                    <a:lstStyle/>
                    <a:p>
                      <a:pPr lvl="0">
                        <a:buNone/>
                      </a:pPr>
                      <a:endParaRPr lang="en-US"/>
                    </a:p>
                  </a:txBody>
                  <a:tcPr>
                    <a:solidFill>
                      <a:srgbClr val="FFC000"/>
                    </a:solidFill>
                  </a:tcPr>
                </a:tc>
                <a:tc>
                  <a:txBody>
                    <a:bodyPr/>
                    <a:lstStyle/>
                    <a:p>
                      <a:pPr lvl="0">
                        <a:buNone/>
                      </a:pPr>
                      <a:endParaRPr lang="en-US"/>
                    </a:p>
                  </a:txBody>
                  <a:tcPr/>
                </a:tc>
                <a:tc>
                  <a:txBody>
                    <a:bodyPr/>
                    <a:lstStyle/>
                    <a:p>
                      <a:pPr lvl="0">
                        <a:buNone/>
                      </a:pPr>
                      <a:endParaRPr lang="en-US"/>
                    </a:p>
                  </a:txBody>
                  <a:tcPr>
                    <a:solidFill>
                      <a:srgbClr val="898989"/>
                    </a:solidFill>
                  </a:tcPr>
                </a:tc>
                <a:tc>
                  <a:txBody>
                    <a:bodyPr/>
                    <a:lstStyle/>
                    <a:p>
                      <a:pPr lvl="0">
                        <a:buNone/>
                      </a:pPr>
                      <a:endParaRPr lang="en-US"/>
                    </a:p>
                  </a:txBody>
                  <a:tcPr>
                    <a:solidFill>
                      <a:srgbClr val="898989"/>
                    </a:solidFill>
                  </a:tcPr>
                </a:tc>
                <a:tc>
                  <a:txBody>
                    <a:bodyPr/>
                    <a:lstStyle/>
                    <a:p>
                      <a:pPr lvl="0">
                        <a:buNone/>
                      </a:pPr>
                      <a:endParaRPr lang="en-US"/>
                    </a:p>
                  </a:txBody>
                  <a:tcPr/>
                </a:tc>
                <a:extLst>
                  <a:ext uri="{0D108BD9-81ED-4DB2-BD59-A6C34878D82A}">
                    <a16:rowId xmlns:a16="http://schemas.microsoft.com/office/drawing/2014/main" val="897312240"/>
                  </a:ext>
                </a:extLst>
              </a:tr>
              <a:tr h="446277">
                <a:tc>
                  <a:txBody>
                    <a:bodyPr/>
                    <a:lstStyle/>
                    <a:p>
                      <a:r>
                        <a:rPr lang="en-US" sz="1400"/>
                        <a:t>Modification to the System</a:t>
                      </a:r>
                    </a:p>
                  </a:txBody>
                  <a:tcPr/>
                </a:tc>
                <a:tc>
                  <a:txBody>
                    <a:bodyPr/>
                    <a:lstStyle/>
                    <a:p>
                      <a:endParaRPr lang="en-US"/>
                    </a:p>
                  </a:txBody>
                  <a:tcPr/>
                </a:tc>
                <a:tc>
                  <a:txBody>
                    <a:bodyPr/>
                    <a:lstStyle/>
                    <a:p>
                      <a:endParaRPr lang="en-US"/>
                    </a:p>
                  </a:txBody>
                  <a:tcPr>
                    <a:solidFill>
                      <a:schemeClr val="accent5">
                        <a:lumMod val="50000"/>
                        <a:lumOff val="50000"/>
                      </a:schemeClr>
                    </a:solidFill>
                  </a:tcPr>
                </a:tc>
                <a:tc>
                  <a:txBody>
                    <a:bodyPr/>
                    <a:lstStyle/>
                    <a:p>
                      <a:endParaRPr lang="en-US"/>
                    </a:p>
                  </a:txBody>
                  <a:tcPr>
                    <a:solidFill>
                      <a:srgbClr val="FFC000"/>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45802517"/>
                  </a:ext>
                </a:extLst>
              </a:tr>
              <a:tr h="446277">
                <a:tc>
                  <a:txBody>
                    <a:bodyPr/>
                    <a:lstStyle/>
                    <a:p>
                      <a:r>
                        <a:rPr lang="en-US" sz="1400"/>
                        <a:t>Testing Phase 02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solidFill>
                      <a:srgbClr val="7030A0"/>
                    </a:solidFill>
                  </a:tcPr>
                </a:tc>
                <a:tc>
                  <a:txBody>
                    <a:bodyPr/>
                    <a:lstStyle/>
                    <a:p>
                      <a:endParaRPr lang="en-US"/>
                    </a:p>
                  </a:txBody>
                  <a:tcPr>
                    <a:solidFill>
                      <a:srgbClr val="FF0000"/>
                    </a:solidFill>
                  </a:tcPr>
                </a:tc>
                <a:tc>
                  <a:txBody>
                    <a:bodyPr/>
                    <a:lstStyle/>
                    <a:p>
                      <a:endParaRPr lang="en-US"/>
                    </a:p>
                  </a:txBody>
                  <a:tcPr/>
                </a:tc>
                <a:tc>
                  <a:txBody>
                    <a:bodyPr/>
                    <a:lstStyle/>
                    <a:p>
                      <a:endParaRPr lang="en-US"/>
                    </a:p>
                  </a:txBody>
                  <a:tcPr/>
                </a:tc>
                <a:extLst>
                  <a:ext uri="{0D108BD9-81ED-4DB2-BD59-A6C34878D82A}">
                    <a16:rowId xmlns:a16="http://schemas.microsoft.com/office/drawing/2014/main" val="2280239762"/>
                  </a:ext>
                </a:extLst>
              </a:tr>
              <a:tr h="446277">
                <a:tc>
                  <a:txBody>
                    <a:bodyPr/>
                    <a:lstStyle/>
                    <a:p>
                      <a:r>
                        <a:rPr lang="en-US" sz="1400"/>
                        <a:t>Testing Phase 03</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solidFill>
                      <a:srgbClr val="FF0000"/>
                    </a:solidFill>
                  </a:tcPr>
                </a:tc>
                <a:tc>
                  <a:txBody>
                    <a:bodyPr/>
                    <a:lstStyle/>
                    <a:p>
                      <a:endParaRPr lang="en-US"/>
                    </a:p>
                  </a:txBody>
                  <a:tcPr>
                    <a:solidFill>
                      <a:srgbClr val="7030A0"/>
                    </a:solidFill>
                  </a:tcPr>
                </a:tc>
                <a:tc>
                  <a:txBody>
                    <a:bodyPr/>
                    <a:lstStyle/>
                    <a:p>
                      <a:endParaRPr lang="en-US"/>
                    </a:p>
                  </a:txBody>
                  <a:tcPr/>
                </a:tc>
                <a:tc>
                  <a:txBody>
                    <a:bodyPr/>
                    <a:lstStyle/>
                    <a:p>
                      <a:endParaRPr lang="en-US"/>
                    </a:p>
                  </a:txBody>
                  <a:tcPr/>
                </a:tc>
                <a:extLst>
                  <a:ext uri="{0D108BD9-81ED-4DB2-BD59-A6C34878D82A}">
                    <a16:rowId xmlns:a16="http://schemas.microsoft.com/office/drawing/2014/main" val="1962829603"/>
                  </a:ext>
                </a:extLst>
              </a:tr>
              <a:tr h="642203">
                <a:tc>
                  <a:txBody>
                    <a:bodyPr/>
                    <a:lstStyle/>
                    <a:p>
                      <a:r>
                        <a:rPr lang="en-US" sz="1400"/>
                        <a:t>Completion and Installation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solidFill>
                      <a:srgbClr val="898989"/>
                    </a:solidFill>
                  </a:tcPr>
                </a:tc>
                <a:tc>
                  <a:txBody>
                    <a:bodyPr/>
                    <a:lstStyle/>
                    <a:p>
                      <a:endParaRPr lang="en-US"/>
                    </a:p>
                  </a:txBody>
                  <a:tcPr>
                    <a:solidFill>
                      <a:srgbClr val="00B050"/>
                    </a:solidFill>
                  </a:tcPr>
                </a:tc>
                <a:extLst>
                  <a:ext uri="{0D108BD9-81ED-4DB2-BD59-A6C34878D82A}">
                    <a16:rowId xmlns:a16="http://schemas.microsoft.com/office/drawing/2014/main" val="3264540548"/>
                  </a:ext>
                </a:extLst>
              </a:tr>
            </a:tbl>
          </a:graphicData>
        </a:graphic>
      </p:graphicFrame>
      <p:sp>
        <p:nvSpPr>
          <p:cNvPr id="5" name="TextBox 4">
            <a:extLst>
              <a:ext uri="{FF2B5EF4-FFF2-40B4-BE49-F238E27FC236}">
                <a16:creationId xmlns:a16="http://schemas.microsoft.com/office/drawing/2014/main" id="{500CFD94-3E6A-6A41-859F-122BDCD86E78}"/>
              </a:ext>
            </a:extLst>
          </p:cNvPr>
          <p:cNvSpPr txBox="1"/>
          <p:nvPr/>
        </p:nvSpPr>
        <p:spPr>
          <a:xfrm>
            <a:off x="10294432" y="2293942"/>
            <a:ext cx="1301956" cy="1673535"/>
          </a:xfrm>
          <a:prstGeom prst="rect">
            <a:avLst/>
          </a:prstGeom>
          <a:noFill/>
          <a:ln>
            <a:solidFill>
              <a:srgbClr val="01023B"/>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58368">
              <a:spcAft>
                <a:spcPts val="600"/>
              </a:spcAft>
            </a:pPr>
            <a:r>
              <a:rPr lang="en-US" sz="1296" kern="1200">
                <a:solidFill>
                  <a:schemeClr val="tx1"/>
                </a:solidFill>
                <a:latin typeface="+mn-lt"/>
                <a:ea typeface="+mn-ea"/>
                <a:cs typeface="Calibri"/>
              </a:rPr>
              <a:t>Mark - </a:t>
            </a:r>
            <a:endParaRPr lang="en-US" sz="1296" kern="1200">
              <a:solidFill>
                <a:schemeClr val="tx1"/>
              </a:solidFill>
              <a:latin typeface="+mn-lt"/>
              <a:ea typeface="+mn-ea"/>
              <a:cs typeface="+mn-cs"/>
            </a:endParaRPr>
          </a:p>
          <a:p>
            <a:pPr defTabSz="658368">
              <a:spcAft>
                <a:spcPts val="600"/>
              </a:spcAft>
            </a:pPr>
            <a:r>
              <a:rPr lang="en-US" sz="1296" kern="1200">
                <a:solidFill>
                  <a:schemeClr val="tx1"/>
                </a:solidFill>
                <a:latin typeface="+mn-lt"/>
                <a:ea typeface="+mn-ea"/>
                <a:cs typeface="Calibri"/>
              </a:rPr>
              <a:t>Erik - </a:t>
            </a:r>
          </a:p>
          <a:p>
            <a:pPr defTabSz="658368">
              <a:spcAft>
                <a:spcPts val="600"/>
              </a:spcAft>
            </a:pPr>
            <a:r>
              <a:rPr lang="en-US" sz="1296" kern="1200">
                <a:solidFill>
                  <a:schemeClr val="tx1"/>
                </a:solidFill>
                <a:latin typeface="+mn-lt"/>
                <a:ea typeface="+mn-ea"/>
                <a:cs typeface="Calibri"/>
              </a:rPr>
              <a:t>Hiran - </a:t>
            </a:r>
          </a:p>
          <a:p>
            <a:pPr defTabSz="658368">
              <a:spcAft>
                <a:spcPts val="600"/>
              </a:spcAft>
            </a:pPr>
            <a:r>
              <a:rPr lang="en-US" sz="1296" kern="1200">
                <a:solidFill>
                  <a:schemeClr val="tx1"/>
                </a:solidFill>
                <a:latin typeface="+mn-lt"/>
                <a:ea typeface="+mn-ea"/>
                <a:cs typeface="Calibri"/>
              </a:rPr>
              <a:t>Aeham - </a:t>
            </a:r>
          </a:p>
          <a:p>
            <a:pPr defTabSz="658368">
              <a:spcAft>
                <a:spcPts val="600"/>
              </a:spcAft>
            </a:pPr>
            <a:r>
              <a:rPr lang="en-US" sz="1296" kern="1200">
                <a:solidFill>
                  <a:schemeClr val="tx1"/>
                </a:solidFill>
                <a:latin typeface="+mn-lt"/>
                <a:ea typeface="+mn-ea"/>
                <a:cs typeface="Calibri"/>
              </a:rPr>
              <a:t>Jordon -</a:t>
            </a:r>
          </a:p>
          <a:p>
            <a:pPr defTabSz="658368">
              <a:spcAft>
                <a:spcPts val="600"/>
              </a:spcAft>
            </a:pPr>
            <a:r>
              <a:rPr lang="en-US" sz="1296" kern="1200">
                <a:solidFill>
                  <a:schemeClr val="tx1"/>
                </a:solidFill>
                <a:latin typeface="+mn-lt"/>
                <a:ea typeface="+mn-ea"/>
                <a:cs typeface="Calibri"/>
              </a:rPr>
              <a:t>Team - </a:t>
            </a:r>
            <a:endParaRPr lang="en-US">
              <a:cs typeface="Calibri"/>
            </a:endParaRPr>
          </a:p>
        </p:txBody>
      </p:sp>
      <p:sp>
        <p:nvSpPr>
          <p:cNvPr id="6" name="Hexagon 5">
            <a:extLst>
              <a:ext uri="{FF2B5EF4-FFF2-40B4-BE49-F238E27FC236}">
                <a16:creationId xmlns:a16="http://schemas.microsoft.com/office/drawing/2014/main" id="{6B82BEB3-1E08-7F75-A590-CCD1344EC9D3}"/>
              </a:ext>
            </a:extLst>
          </p:cNvPr>
          <p:cNvSpPr/>
          <p:nvPr/>
        </p:nvSpPr>
        <p:spPr>
          <a:xfrm>
            <a:off x="11013880" y="2364613"/>
            <a:ext cx="179311" cy="163719"/>
          </a:xfrm>
          <a:prstGeom prst="hexagon">
            <a:avLst/>
          </a:prstGeom>
          <a:solidFill>
            <a:schemeClr val="accent5">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20F127EB-5DC0-32CD-4BF9-690790EF881D}"/>
              </a:ext>
            </a:extLst>
          </p:cNvPr>
          <p:cNvSpPr/>
          <p:nvPr/>
        </p:nvSpPr>
        <p:spPr>
          <a:xfrm>
            <a:off x="11010944" y="2610242"/>
            <a:ext cx="179311" cy="163719"/>
          </a:xfrm>
          <a:prstGeom prst="hex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BFC1FDCF-82FA-E3DD-CF7C-84D34A8BEBFA}"/>
              </a:ext>
            </a:extLst>
          </p:cNvPr>
          <p:cNvSpPr/>
          <p:nvPr/>
        </p:nvSpPr>
        <p:spPr>
          <a:xfrm>
            <a:off x="11010944" y="2874401"/>
            <a:ext cx="179311" cy="163719"/>
          </a:xfrm>
          <a:prstGeom prst="hexagon">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1671C9CD-B95E-47EE-FCE9-B81E9A14B805}"/>
              </a:ext>
            </a:extLst>
          </p:cNvPr>
          <p:cNvSpPr/>
          <p:nvPr/>
        </p:nvSpPr>
        <p:spPr>
          <a:xfrm>
            <a:off x="11013880" y="3133699"/>
            <a:ext cx="179311" cy="163719"/>
          </a:xfrm>
          <a:prstGeom prst="hexag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FAFF28C3-4855-E47C-334D-B6996C7D7686}"/>
              </a:ext>
            </a:extLst>
          </p:cNvPr>
          <p:cNvSpPr/>
          <p:nvPr/>
        </p:nvSpPr>
        <p:spPr>
          <a:xfrm>
            <a:off x="11010944" y="3408588"/>
            <a:ext cx="179311" cy="163719"/>
          </a:xfrm>
          <a:prstGeom prst="hexagon">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94EECD83-FD23-3D0E-CF8D-871AB8922E57}"/>
              </a:ext>
            </a:extLst>
          </p:cNvPr>
          <p:cNvSpPr/>
          <p:nvPr/>
        </p:nvSpPr>
        <p:spPr>
          <a:xfrm>
            <a:off x="11010944" y="3646422"/>
            <a:ext cx="179311" cy="163719"/>
          </a:xfrm>
          <a:prstGeom prst="hexagon">
            <a:avLst/>
          </a:prstGeom>
          <a:solidFill>
            <a:srgbClr val="8989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9632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A3CB67F9-FC36-DEE3-A9F6-3962F23D15BE}"/>
              </a:ext>
            </a:extLst>
          </p:cNvPr>
          <p:cNvPicPr>
            <a:picLocks noGrp="1" noChangeAspect="1"/>
          </p:cNvPicPr>
          <p:nvPr>
            <p:ph type="pic" sz="quarter" idx="13"/>
          </p:nvPr>
        </p:nvPicPr>
        <p:blipFill>
          <a:blip r:embed="rId2"/>
          <a:srcRect l="25035" r="25035"/>
          <a:stretch>
            <a:fillRect/>
          </a:stretch>
        </p:blipFill>
        <p:spPr/>
      </p:pic>
      <p:sp>
        <p:nvSpPr>
          <p:cNvPr id="3" name="Title 2">
            <a:extLst>
              <a:ext uri="{FF2B5EF4-FFF2-40B4-BE49-F238E27FC236}">
                <a16:creationId xmlns:a16="http://schemas.microsoft.com/office/drawing/2014/main" id="{29F3C985-F0A1-0314-B585-B17E1E61B6F1}"/>
              </a:ext>
            </a:extLst>
          </p:cNvPr>
          <p:cNvSpPr>
            <a:spLocks noGrp="1"/>
          </p:cNvSpPr>
          <p:nvPr>
            <p:ph type="title"/>
          </p:nvPr>
        </p:nvSpPr>
        <p:spPr>
          <a:xfrm>
            <a:off x="6388963" y="247640"/>
            <a:ext cx="5251450" cy="1385851"/>
          </a:xfrm>
        </p:spPr>
        <p:txBody>
          <a:bodyPr/>
          <a:lstStyle/>
          <a:p>
            <a:pPr algn="ctr"/>
            <a:r>
              <a:rPr lang="en-US" sz="4400" i="0">
                <a:effectLst/>
                <a:latin typeface="Aptos" panose="020B0004020202020204" pitchFamily="34" charset="0"/>
              </a:rPr>
              <a:t>Testing and Evaluation</a:t>
            </a:r>
            <a:endParaRPr lang="en-US" sz="4400">
              <a:latin typeface="Aptos" panose="020B0004020202020204" pitchFamily="34" charset="0"/>
            </a:endParaRPr>
          </a:p>
        </p:txBody>
      </p:sp>
      <p:sp>
        <p:nvSpPr>
          <p:cNvPr id="5" name="Slide Number Placeholder 4">
            <a:extLst>
              <a:ext uri="{FF2B5EF4-FFF2-40B4-BE49-F238E27FC236}">
                <a16:creationId xmlns:a16="http://schemas.microsoft.com/office/drawing/2014/main" id="{CD903C39-5F0A-F302-70BF-4A32F089F223}"/>
              </a:ext>
            </a:extLst>
          </p:cNvPr>
          <p:cNvSpPr>
            <a:spLocks noGrp="1"/>
          </p:cNvSpPr>
          <p:nvPr>
            <p:ph type="sldNum" sz="quarter" idx="12"/>
          </p:nvPr>
        </p:nvSpPr>
        <p:spPr/>
        <p:txBody>
          <a:bodyPr/>
          <a:lstStyle/>
          <a:p>
            <a:fld id="{8C2E478F-E849-4A8C-AF1F-CBCC78A7CBFA}" type="slidenum">
              <a:rPr lang="en-US" smtClean="0"/>
              <a:t>16</a:t>
            </a:fld>
            <a:endParaRPr lang="en-US"/>
          </a:p>
        </p:txBody>
      </p:sp>
      <p:sp>
        <p:nvSpPr>
          <p:cNvPr id="10" name="TextBox 9">
            <a:extLst>
              <a:ext uri="{FF2B5EF4-FFF2-40B4-BE49-F238E27FC236}">
                <a16:creationId xmlns:a16="http://schemas.microsoft.com/office/drawing/2014/main" id="{34A6DC82-BDAB-9207-0038-F1581494D7DD}"/>
              </a:ext>
            </a:extLst>
          </p:cNvPr>
          <p:cNvSpPr txBox="1"/>
          <p:nvPr/>
        </p:nvSpPr>
        <p:spPr>
          <a:xfrm>
            <a:off x="6320901" y="2032986"/>
            <a:ext cx="5319512" cy="3416320"/>
          </a:xfrm>
          <a:prstGeom prst="rect">
            <a:avLst/>
          </a:prstGeom>
          <a:noFill/>
        </p:spPr>
        <p:txBody>
          <a:bodyPr wrap="square" rtlCol="0">
            <a:spAutoFit/>
          </a:bodyPr>
          <a:lstStyle/>
          <a:p>
            <a:pPr algn="just"/>
            <a:r>
              <a:rPr lang="en-US"/>
              <a:t>The testing phase involved comprehensive procedures to validate the system's performance. Metrics such as detection accuracy, tracking precision, and real-time responsiveness were employed for evaluation. The system demonstrated robustness under varying lighting conditions and successfully tracked multiple individuals simultaneously. Challenges encountered during testing were promptly addressed, ensuring the reliability and accuracy of people counting. Results showcased the system's effectiveness in real-world scenarios, laying the foundation for its practical deployment in diverse settings.</a:t>
            </a:r>
          </a:p>
        </p:txBody>
      </p:sp>
    </p:spTree>
    <p:extLst>
      <p:ext uri="{BB962C8B-B14F-4D97-AF65-F5344CB8AC3E}">
        <p14:creationId xmlns:p14="http://schemas.microsoft.com/office/powerpoint/2010/main" val="3703972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a:xfrm>
            <a:off x="1371597" y="348865"/>
            <a:ext cx="10044023" cy="877729"/>
          </a:xfrm>
        </p:spPr>
        <p:txBody>
          <a:bodyPr vert="horz" lIns="91440" tIns="45720" rIns="91440" bIns="45720" rtlCol="0" anchor="ctr">
            <a:normAutofit/>
          </a:bodyPr>
          <a:lstStyle/>
          <a:p>
            <a:pPr algn="l">
              <a:lnSpc>
                <a:spcPct val="90000"/>
              </a:lnSpc>
            </a:pPr>
            <a:r>
              <a:rPr lang="en-US" sz="4000" kern="1200" spc="300">
                <a:solidFill>
                  <a:srgbClr val="FFFFFF"/>
                </a:solidFill>
                <a:latin typeface="+mj-lt"/>
                <a:ea typeface="+mj-ea"/>
                <a:cs typeface="+mj-cs"/>
              </a:rPr>
              <a:t>Testing results </a:t>
            </a:r>
          </a:p>
        </p:txBody>
      </p:sp>
      <p:pic>
        <p:nvPicPr>
          <p:cNvPr id="14" name="Picture Placeholder 13">
            <a:extLst>
              <a:ext uri="{FF2B5EF4-FFF2-40B4-BE49-F238E27FC236}">
                <a16:creationId xmlns:a16="http://schemas.microsoft.com/office/drawing/2014/main" id="{0FFF32E4-AD91-40FC-9DF7-A3354578229E}"/>
              </a:ext>
            </a:extLst>
          </p:cNvPr>
          <p:cNvPicPr>
            <a:picLocks noChangeAspect="1"/>
          </p:cNvPicPr>
          <p:nvPr/>
        </p:nvPicPr>
        <p:blipFill>
          <a:blip r:embed="rId2"/>
          <a:srcRect l="3801" r="3801"/>
          <a:stretch/>
        </p:blipFill>
        <p:spPr>
          <a:xfrm>
            <a:off x="746043" y="1952232"/>
            <a:ext cx="3027245" cy="2016478"/>
          </a:xfrm>
          <a:prstGeom prst="rect">
            <a:avLst/>
          </a:prstGeom>
        </p:spPr>
      </p:pic>
      <p:pic>
        <p:nvPicPr>
          <p:cNvPr id="16" name="Picture Placeholder 15">
            <a:extLst>
              <a:ext uri="{FF2B5EF4-FFF2-40B4-BE49-F238E27FC236}">
                <a16:creationId xmlns:a16="http://schemas.microsoft.com/office/drawing/2014/main" id="{50D4325D-C08E-44CB-8E25-A519866BD2D3}"/>
              </a:ext>
            </a:extLst>
          </p:cNvPr>
          <p:cNvPicPr>
            <a:picLocks noChangeAspect="1"/>
          </p:cNvPicPr>
          <p:nvPr/>
        </p:nvPicPr>
        <p:blipFill>
          <a:blip r:embed="rId3"/>
          <a:srcRect l="12063" r="12063"/>
          <a:stretch/>
        </p:blipFill>
        <p:spPr>
          <a:xfrm>
            <a:off x="4401085" y="1951593"/>
            <a:ext cx="3070175" cy="2016478"/>
          </a:xfrm>
          <a:prstGeom prst="rect">
            <a:avLst/>
          </a:prstGeom>
        </p:spPr>
      </p:pic>
      <p:pic>
        <p:nvPicPr>
          <p:cNvPr id="19" name="Picture Placeholder 18">
            <a:extLst>
              <a:ext uri="{FF2B5EF4-FFF2-40B4-BE49-F238E27FC236}">
                <a16:creationId xmlns:a16="http://schemas.microsoft.com/office/drawing/2014/main" id="{FB89929D-9F1B-48CA-B694-B0344FFC9F65}"/>
              </a:ext>
            </a:extLst>
          </p:cNvPr>
          <p:cNvPicPr>
            <a:picLocks noChangeAspect="1"/>
          </p:cNvPicPr>
          <p:nvPr/>
        </p:nvPicPr>
        <p:blipFill>
          <a:blip r:embed="rId4"/>
          <a:srcRect t="27171" b="27171"/>
          <a:stretch/>
        </p:blipFill>
        <p:spPr>
          <a:xfrm>
            <a:off x="8130491" y="1951593"/>
            <a:ext cx="3198965" cy="2016478"/>
          </a:xfrm>
          <a:prstGeom prst="rect">
            <a:avLst/>
          </a:prstGeom>
        </p:spPr>
      </p:pic>
      <p:sp>
        <p:nvSpPr>
          <p:cNvPr id="12" name="Content Placeholder 24">
            <a:extLst>
              <a:ext uri="{FF2B5EF4-FFF2-40B4-BE49-F238E27FC236}">
                <a16:creationId xmlns:a16="http://schemas.microsoft.com/office/drawing/2014/main" id="{3DD3B9ED-231E-423D-B8D7-6DE1C249CA4E}"/>
              </a:ext>
            </a:extLst>
          </p:cNvPr>
          <p:cNvSpPr txBox="1">
            <a:spLocks/>
          </p:cNvSpPr>
          <p:nvPr/>
        </p:nvSpPr>
        <p:spPr>
          <a:xfrm>
            <a:off x="4400574" y="4178489"/>
            <a:ext cx="3070686" cy="1938709"/>
          </a:xfrm>
          <a:prstGeom prst="rect">
            <a:avLst/>
          </a:prstGeom>
        </p:spPr>
        <p:txBody>
          <a:bodyPr vert="horz" lIns="91440" tIns="45720" rIns="91440" bIns="45720" rtlCol="0" anchor="t">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defTabSz="731520">
              <a:lnSpc>
                <a:spcPct val="140000"/>
              </a:lnSpc>
              <a:spcBef>
                <a:spcPts val="800"/>
              </a:spcBef>
            </a:pPr>
            <a:r>
              <a:rPr lang="en-US" sz="1800" kern="1200">
                <a:solidFill>
                  <a:srgbClr val="374151"/>
                </a:solidFill>
                <a:latin typeface="Calibri"/>
                <a:ea typeface="+mn-ea"/>
                <a:cs typeface="Calibri"/>
              </a:rPr>
              <a:t>System demonstrated effectiveness under varying lighting conditions.</a:t>
            </a:r>
            <a:endParaRPr lang="en-US" sz="1800" kern="1200">
              <a:solidFill>
                <a:srgbClr val="374151"/>
              </a:solidFill>
              <a:latin typeface="Calibri"/>
              <a:cs typeface="Calibri"/>
            </a:endParaRPr>
          </a:p>
          <a:p>
            <a:pPr marL="182880" indent="-182880" defTabSz="731520">
              <a:lnSpc>
                <a:spcPct val="140000"/>
              </a:lnSpc>
              <a:spcBef>
                <a:spcPts val="800"/>
              </a:spcBef>
            </a:pPr>
            <a:r>
              <a:rPr lang="en-US" sz="1800" kern="1200">
                <a:solidFill>
                  <a:srgbClr val="000000"/>
                </a:solidFill>
                <a:latin typeface="Calibri"/>
                <a:ea typeface="+mn-ea"/>
                <a:cs typeface="Calibri"/>
              </a:rPr>
              <a:t>Simultaneous monitoring and counting from multiple cameras.</a:t>
            </a:r>
            <a:endParaRPr lang="en-US" sz="1800" b="0" i="0">
              <a:solidFill>
                <a:srgbClr val="000000"/>
              </a:solidFill>
              <a:effectLst/>
              <a:latin typeface="Calibri"/>
              <a:cs typeface="Calibri"/>
            </a:endParaRPr>
          </a:p>
        </p:txBody>
      </p:sp>
      <p:sp>
        <p:nvSpPr>
          <p:cNvPr id="13" name="Content Placeholder 25">
            <a:extLst>
              <a:ext uri="{FF2B5EF4-FFF2-40B4-BE49-F238E27FC236}">
                <a16:creationId xmlns:a16="http://schemas.microsoft.com/office/drawing/2014/main" id="{184497C2-C5BB-4C07-AF14-B5D10275FC68}"/>
              </a:ext>
            </a:extLst>
          </p:cNvPr>
          <p:cNvSpPr txBox="1">
            <a:spLocks/>
          </p:cNvSpPr>
          <p:nvPr/>
        </p:nvSpPr>
        <p:spPr>
          <a:xfrm>
            <a:off x="8130490" y="4178490"/>
            <a:ext cx="3199475" cy="2217750"/>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731520">
              <a:spcBef>
                <a:spcPts val="800"/>
              </a:spcBef>
            </a:pPr>
            <a:r>
              <a:rPr lang="en-US" sz="1800" kern="1200">
                <a:solidFill>
                  <a:srgbClr val="374151"/>
                </a:solidFill>
                <a:latin typeface="Calibri"/>
                <a:ea typeface="+mn-ea"/>
                <a:cs typeface="Calibri"/>
              </a:rPr>
              <a:t>Real-time updates of Excel files with timestamped detection statistics.</a:t>
            </a:r>
            <a:endParaRPr lang="en-US" sz="1800" kern="1200">
              <a:latin typeface="+mn-lt"/>
              <a:cs typeface="Calibri"/>
            </a:endParaRPr>
          </a:p>
          <a:p>
            <a:pPr defTabSz="731520">
              <a:spcBef>
                <a:spcPts val="800"/>
              </a:spcBef>
            </a:pPr>
            <a:r>
              <a:rPr lang="en-US" sz="1800" kern="1200">
                <a:solidFill>
                  <a:srgbClr val="374151"/>
                </a:solidFill>
                <a:latin typeface="+mn-lt"/>
                <a:ea typeface="+mn-lt"/>
                <a:cs typeface="+mn-lt"/>
              </a:rPr>
              <a:t>Positive evaluation results based on predefined metrics.</a:t>
            </a:r>
            <a:endParaRPr lang="en-US" sz="1800">
              <a:cs typeface="Calibri" panose="020F0502020204030204"/>
            </a:endParaRPr>
          </a:p>
        </p:txBody>
      </p:sp>
      <p:sp>
        <p:nvSpPr>
          <p:cNvPr id="21" name="Slide Number Placeholder 20">
            <a:extLst>
              <a:ext uri="{FF2B5EF4-FFF2-40B4-BE49-F238E27FC236}">
                <a16:creationId xmlns:a16="http://schemas.microsoft.com/office/drawing/2014/main" id="{27B9B9E1-D2EC-4B8B-BC3C-67231FDDCC79}"/>
              </a:ext>
            </a:extLst>
          </p:cNvPr>
          <p:cNvSpPr>
            <a:spLocks/>
          </p:cNvSpPr>
          <p:nvPr/>
        </p:nvSpPr>
        <p:spPr>
          <a:xfrm>
            <a:off x="11681968" y="6397924"/>
            <a:ext cx="421652" cy="304559"/>
          </a:xfrm>
          <a:prstGeom prst="rect">
            <a:avLst/>
          </a:prstGeom>
        </p:spPr>
        <p:txBody>
          <a:bodyPr/>
          <a:lstStyle/>
          <a:p>
            <a:pPr defTabSz="731520">
              <a:spcAft>
                <a:spcPts val="600"/>
              </a:spcAft>
            </a:pPr>
            <a:fld id="{8C2E478F-E849-4A8C-AF1F-CBCC78A7CBFA}" type="slidenum">
              <a:rPr lang="en-US" sz="1440" kern="1200">
                <a:solidFill>
                  <a:schemeClr val="tx1"/>
                </a:solidFill>
                <a:latin typeface="+mn-lt"/>
                <a:ea typeface="+mn-ea"/>
                <a:cs typeface="+mn-cs"/>
              </a:rPr>
              <a:pPr defTabSz="731520">
                <a:spcAft>
                  <a:spcPts val="600"/>
                </a:spcAft>
              </a:pPr>
              <a:t>17</a:t>
            </a:fld>
            <a:endParaRPr lang="en-US"/>
          </a:p>
        </p:txBody>
      </p:sp>
      <p:sp>
        <p:nvSpPr>
          <p:cNvPr id="7" name="TextBox 6">
            <a:extLst>
              <a:ext uri="{FF2B5EF4-FFF2-40B4-BE49-F238E27FC236}">
                <a16:creationId xmlns:a16="http://schemas.microsoft.com/office/drawing/2014/main" id="{A8C4EFF5-F454-0178-5C9D-2C1309E75311}"/>
              </a:ext>
            </a:extLst>
          </p:cNvPr>
          <p:cNvSpPr txBox="1"/>
          <p:nvPr/>
        </p:nvSpPr>
        <p:spPr>
          <a:xfrm>
            <a:off x="745532" y="4180885"/>
            <a:ext cx="3017023" cy="1831271"/>
          </a:xfrm>
          <a:prstGeom prst="rect">
            <a:avLst/>
          </a:prstGeom>
          <a:noFill/>
        </p:spPr>
        <p:txBody>
          <a:bodyPr wrap="square" lIns="91440" tIns="45720" rIns="91440" bIns="45720" rtlCol="0" anchor="t">
            <a:spAutoFit/>
          </a:bodyPr>
          <a:lstStyle/>
          <a:p>
            <a:pPr marL="228600" indent="-228600" defTabSz="731520">
              <a:spcAft>
                <a:spcPts val="600"/>
              </a:spcAft>
              <a:buFont typeface="Arial" panose="020B0604020202020204" pitchFamily="34" charset="0"/>
              <a:buChar char="•"/>
            </a:pPr>
            <a:r>
              <a:rPr lang="en-US" kern="1200">
                <a:latin typeface="+mn-lt"/>
                <a:ea typeface="+mn-ea"/>
                <a:cs typeface="+mn-cs"/>
              </a:rPr>
              <a:t>Successful implementation of the People Counting System.</a:t>
            </a:r>
            <a:endParaRPr lang="en-US" kern="1200">
              <a:latin typeface="+mn-lt"/>
              <a:cs typeface="Calibri"/>
            </a:endParaRPr>
          </a:p>
          <a:p>
            <a:pPr marL="228600" indent="-228600" defTabSz="731520">
              <a:spcAft>
                <a:spcPts val="600"/>
              </a:spcAft>
              <a:buFont typeface="Arial" panose="020B0604020202020204" pitchFamily="34" charset="0"/>
              <a:buChar char="•"/>
            </a:pPr>
            <a:r>
              <a:rPr lang="en-US" kern="1200">
                <a:latin typeface="+mn-lt"/>
                <a:ea typeface="+mn-ea"/>
                <a:cs typeface="+mn-cs"/>
              </a:rPr>
              <a:t>Accurate detection and tracking of upper bodies in real-time.</a:t>
            </a:r>
            <a:endParaRPr lang="en-US">
              <a:cs typeface="Calibri"/>
            </a:endParaRPr>
          </a:p>
        </p:txBody>
      </p:sp>
    </p:spTree>
    <p:extLst>
      <p:ext uri="{BB962C8B-B14F-4D97-AF65-F5344CB8AC3E}">
        <p14:creationId xmlns:p14="http://schemas.microsoft.com/office/powerpoint/2010/main" val="714960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354173"/>
            <a:ext cx="5251450" cy="1199420"/>
          </a:xfrm>
        </p:spPr>
        <p:txBody>
          <a:bodyPr>
            <a:noAutofit/>
          </a:bodyPr>
          <a:lstStyle/>
          <a:p>
            <a:pPr algn="ctr"/>
            <a:r>
              <a:rPr lang="en-US" sz="3600"/>
              <a:t>Future Recommendations</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095999" y="2165343"/>
            <a:ext cx="5251449" cy="3671934"/>
          </a:xfrm>
        </p:spPr>
        <p:txBody>
          <a:bodyPr/>
          <a:lstStyle/>
          <a:p>
            <a:pPr marL="285750" indent="-285750" algn="l">
              <a:buFont typeface="Arial" panose="020B0604020202020204" pitchFamily="34" charset="0"/>
              <a:buChar char="•"/>
            </a:pPr>
            <a:r>
              <a:rPr lang="en-US" spc="300"/>
              <a:t>Enhanced Detection Algorithms.</a:t>
            </a:r>
          </a:p>
          <a:p>
            <a:pPr marL="285750" indent="-285750" algn="l">
              <a:buFont typeface="Arial" panose="020B0604020202020204" pitchFamily="34" charset="0"/>
              <a:buChar char="•"/>
            </a:pPr>
            <a:r>
              <a:rPr lang="en-US" spc="300"/>
              <a:t>User Interface Enhancements.</a:t>
            </a:r>
          </a:p>
          <a:p>
            <a:pPr marL="285750" indent="-285750" algn="l">
              <a:buFont typeface="Arial" panose="020B0604020202020204" pitchFamily="34" charset="0"/>
              <a:buChar char="•"/>
            </a:pPr>
            <a:r>
              <a:rPr lang="en-US" spc="300"/>
              <a:t>Cloud Integration.</a:t>
            </a:r>
          </a:p>
          <a:p>
            <a:pPr marL="285750" indent="-285750" algn="l">
              <a:buFont typeface="Arial" panose="020B0604020202020204" pitchFamily="34" charset="0"/>
              <a:buChar char="•"/>
            </a:pPr>
            <a:r>
              <a:rPr lang="en-US" spc="300"/>
              <a:t>Extended Hardware Support.</a:t>
            </a:r>
          </a:p>
          <a:p>
            <a:pPr marL="285750" indent="-285750" algn="l">
              <a:buFont typeface="Arial" panose="020B0604020202020204" pitchFamily="34" charset="0"/>
              <a:buChar char="•"/>
            </a:pPr>
            <a:r>
              <a:rPr lang="en-US" spc="300"/>
              <a:t>Automated Alerts.</a:t>
            </a:r>
          </a:p>
          <a:p>
            <a:pPr marL="285750" indent="-285750" algn="l">
              <a:buFont typeface="Arial" panose="020B0604020202020204" pitchFamily="34" charset="0"/>
              <a:buChar char="•"/>
            </a:pPr>
            <a:r>
              <a:rPr lang="en-US" spc="300"/>
              <a:t>Integration with Access Control Systems.</a:t>
            </a:r>
          </a:p>
          <a:p>
            <a:pPr marL="285750" indent="-285750" algn="l">
              <a:buFont typeface="Arial" panose="020B0604020202020204" pitchFamily="34" charset="0"/>
              <a:buChar char="•"/>
            </a:pPr>
            <a:r>
              <a:rPr lang="en-US" spc="300"/>
              <a:t>Privacy Features.</a:t>
            </a:r>
          </a:p>
          <a:p>
            <a:pPr marL="285750" indent="-285750" algn="l">
              <a:buFont typeface="Arial" panose="020B0604020202020204" pitchFamily="34" charset="0"/>
              <a:buChar char="•"/>
            </a:pPr>
            <a:r>
              <a:rPr lang="en-US" spc="300"/>
              <a:t>Mobile Application.</a:t>
            </a:r>
          </a:p>
          <a:p>
            <a:pPr marL="285750" indent="-285750" algn="l">
              <a:buFont typeface="Arial" panose="020B0604020202020204" pitchFamily="34" charset="0"/>
              <a:buChar char="•"/>
            </a:pPr>
            <a:r>
              <a:rPr lang="en-US" spc="300"/>
              <a:t>Energy Efficiency.</a:t>
            </a:r>
            <a:endParaRPr lang="en-US" spc="300">
              <a:cs typeface="Calibri"/>
            </a:endParaRP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18</a:t>
            </a:fld>
            <a:endParaRPr lang="en-US"/>
          </a:p>
        </p:txBody>
      </p:sp>
    </p:spTree>
    <p:extLst>
      <p:ext uri="{BB962C8B-B14F-4D97-AF65-F5344CB8AC3E}">
        <p14:creationId xmlns:p14="http://schemas.microsoft.com/office/powerpoint/2010/main" val="3164405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p:txBody>
          <a:bodyPr/>
          <a:lstStyle/>
          <a:p>
            <a:r>
              <a:rPr lang="en-US"/>
              <a:t>CONCLUSION</a:t>
            </a:r>
          </a:p>
        </p:txBody>
      </p:sp>
      <p:pic>
        <p:nvPicPr>
          <p:cNvPr id="6" name="Picture Placeholder 5" descr="person staring at blueprints on a brick wall">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552" t="1" r="23880" b="327"/>
          <a:stretch/>
        </p:blipFill>
        <p:spPr>
          <a:xfrm>
            <a:off x="0" y="0"/>
            <a:ext cx="5416550" cy="6858000"/>
          </a:xfrm>
        </p:spPr>
      </p:pic>
      <p:sp>
        <p:nvSpPr>
          <p:cNvPr id="14" name="Content Placeholder 13">
            <a:extLst>
              <a:ext uri="{FF2B5EF4-FFF2-40B4-BE49-F238E27FC236}">
                <a16:creationId xmlns:a16="http://schemas.microsoft.com/office/drawing/2014/main" id="{79248A72-A597-48DF-A270-3389F5D209C0}"/>
              </a:ext>
            </a:extLst>
          </p:cNvPr>
          <p:cNvSpPr>
            <a:spLocks noGrp="1"/>
          </p:cNvSpPr>
          <p:nvPr>
            <p:ph idx="1"/>
          </p:nvPr>
        </p:nvSpPr>
        <p:spPr>
          <a:xfrm>
            <a:off x="6096000" y="1660945"/>
            <a:ext cx="5669280" cy="3781067"/>
          </a:xfrm>
        </p:spPr>
        <p:txBody>
          <a:bodyPr>
            <a:normAutofit fontScale="77500" lnSpcReduction="20000"/>
          </a:bodyPr>
          <a:lstStyle/>
          <a:p>
            <a:pPr marL="0" marR="0" lvl="0" indent="0" algn="just"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a:ln>
                  <a:noFill/>
                </a:ln>
                <a:solidFill>
                  <a:schemeClr val="tx1"/>
                </a:solidFill>
                <a:effectLst/>
                <a:uLnTx/>
                <a:uFillTx/>
                <a:ea typeface="+mn-ea"/>
                <a:cs typeface="Biome Light" panose="020B0303030204020804" pitchFamily="34" charset="0"/>
              </a:rPr>
              <a:t>In summary, the People Counting System offers a robust solution for real-time monitoring and tracking, employing advanced computer vision techniques like </a:t>
            </a:r>
            <a:r>
              <a:rPr kumimoji="0" lang="en-US" sz="2000" b="0" i="0" u="none" strike="noStrike" kern="1200" cap="none" spc="300" normalizeH="0" baseline="0" noProof="0" err="1">
                <a:ln>
                  <a:noFill/>
                </a:ln>
                <a:solidFill>
                  <a:schemeClr val="tx1"/>
                </a:solidFill>
                <a:effectLst/>
                <a:uLnTx/>
                <a:uFillTx/>
                <a:ea typeface="+mn-ea"/>
                <a:cs typeface="Biome Light" panose="020B0303030204020804" pitchFamily="34" charset="0"/>
              </a:rPr>
              <a:t>Haar</a:t>
            </a:r>
            <a:r>
              <a:rPr kumimoji="0" lang="en-US" sz="2000" b="0" i="0" u="none" strike="noStrike" kern="1200" cap="none" spc="300" normalizeH="0" baseline="0" noProof="0">
                <a:ln>
                  <a:noFill/>
                </a:ln>
                <a:solidFill>
                  <a:schemeClr val="tx1"/>
                </a:solidFill>
                <a:effectLst/>
                <a:uLnTx/>
                <a:uFillTx/>
                <a:ea typeface="+mn-ea"/>
                <a:cs typeface="Biome Light" panose="020B0303030204020804" pitchFamily="34" charset="0"/>
              </a:rPr>
              <a:t> cascade classifiers and the Kernelized Correlation Filters (KCF) algorithm. With efficient data handling through Pandas, the system ensures accurate upper body detection, continuous tracking, and automated data logging in Excel files. Key features, such as support for multiple cameras, contribute to precise people counting. The project's reliability, adaptability, and successful addressing of real-world challenges highlight its significance. Future recommendations outline potential enhancements, positioning the system as an innovative solution with broad applications in surveillance and monitoring.</a:t>
            </a:r>
            <a:endParaRPr lang="en-US" b="1"/>
          </a:p>
        </p:txBody>
      </p:sp>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a:lstStyle/>
          <a:p>
            <a:fld id="{8C2E478F-E849-4A8C-AF1F-CBCC78A7CBFA}" type="slidenum">
              <a:rPr lang="en-US" smtClean="0"/>
              <a:t>19</a:t>
            </a:fld>
            <a:endParaRPr lang="en-US"/>
          </a:p>
        </p:txBody>
      </p:sp>
    </p:spTree>
    <p:extLst>
      <p:ext uri="{BB962C8B-B14F-4D97-AF65-F5344CB8AC3E}">
        <p14:creationId xmlns:p14="http://schemas.microsoft.com/office/powerpoint/2010/main" val="3516891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t="-24000" b="-24000"/>
          </a:stretch>
        </a:blip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3160510" y="228712"/>
            <a:ext cx="5672187" cy="573989"/>
          </a:xfrm>
        </p:spPr>
        <p:txBody>
          <a:bodyPr/>
          <a:lstStyle/>
          <a:p>
            <a:r>
              <a:rPr lang="en-US" b="1" i="1">
                <a:solidFill>
                  <a:schemeClr val="bg1"/>
                </a:solidFill>
              </a:rPr>
              <a:t>Our Client and the team</a:t>
            </a:r>
            <a:endParaRPr lang="en-US" b="1" i="1">
              <a:solidFill>
                <a:schemeClr val="bg1"/>
              </a:solidFill>
              <a:cs typeface="Calibri Light"/>
            </a:endParaRPr>
          </a:p>
        </p:txBody>
      </p:sp>
      <p:sp>
        <p:nvSpPr>
          <p:cNvPr id="6" name="Slide Number Placeholder 5">
            <a:extLst>
              <a:ext uri="{FF2B5EF4-FFF2-40B4-BE49-F238E27FC236}">
                <a16:creationId xmlns:a16="http://schemas.microsoft.com/office/drawing/2014/main" id="{929F2A82-A1C3-4571-9ED3-A0EC079893EC}"/>
              </a:ext>
            </a:extLst>
          </p:cNvPr>
          <p:cNvSpPr>
            <a:spLocks noGrp="1"/>
          </p:cNvSpPr>
          <p:nvPr>
            <p:ph type="sldNum" sz="quarter" idx="4"/>
          </p:nvPr>
        </p:nvSpPr>
        <p:spPr/>
        <p:txBody>
          <a:bodyPr/>
          <a:lstStyle/>
          <a:p>
            <a:fld id="{8C2E478F-E849-4A8C-AF1F-CBCC78A7CBFA}" type="slidenum">
              <a:rPr lang="en-US" dirty="0" smtClean="0"/>
              <a:t>2</a:t>
            </a:fld>
            <a:endParaRPr lang="en-US"/>
          </a:p>
        </p:txBody>
      </p:sp>
      <p:pic>
        <p:nvPicPr>
          <p:cNvPr id="28" name="Content Placeholder 27">
            <a:extLst>
              <a:ext uri="{FF2B5EF4-FFF2-40B4-BE49-F238E27FC236}">
                <a16:creationId xmlns:a16="http://schemas.microsoft.com/office/drawing/2014/main" id="{2E5596F9-A294-B33C-463D-246E48A2C670}"/>
              </a:ext>
            </a:extLst>
          </p:cNvPr>
          <p:cNvPicPr>
            <a:picLocks noGrp="1" noChangeAspect="1"/>
          </p:cNvPicPr>
          <p:nvPr>
            <p:ph idx="1"/>
          </p:nvPr>
        </p:nvPicPr>
        <p:blipFill>
          <a:blip r:embed="rId4"/>
          <a:stretch>
            <a:fillRect/>
          </a:stretch>
        </p:blipFill>
        <p:spPr>
          <a:xfrm>
            <a:off x="710214" y="1323673"/>
            <a:ext cx="2400670" cy="2400670"/>
          </a:xfrm>
        </p:spPr>
      </p:pic>
      <p:sp>
        <p:nvSpPr>
          <p:cNvPr id="29" name="TextBox 28">
            <a:extLst>
              <a:ext uri="{FF2B5EF4-FFF2-40B4-BE49-F238E27FC236}">
                <a16:creationId xmlns:a16="http://schemas.microsoft.com/office/drawing/2014/main" id="{FDCB6282-7403-8356-15A9-4EA77F009265}"/>
              </a:ext>
            </a:extLst>
          </p:cNvPr>
          <p:cNvSpPr txBox="1"/>
          <p:nvPr/>
        </p:nvSpPr>
        <p:spPr>
          <a:xfrm>
            <a:off x="3595457" y="1416019"/>
            <a:ext cx="5672187" cy="2308324"/>
          </a:xfrm>
          <a:prstGeom prst="rect">
            <a:avLst/>
          </a:prstGeom>
          <a:noFill/>
        </p:spPr>
        <p:txBody>
          <a:bodyPr wrap="square" lIns="91440" tIns="45720" rIns="91440" bIns="45720" rtlCol="0" anchor="t">
            <a:spAutoFit/>
          </a:bodyPr>
          <a:lstStyle/>
          <a:p>
            <a:pPr algn="just"/>
            <a:r>
              <a:rPr lang="en-US">
                <a:solidFill>
                  <a:schemeClr val="bg1"/>
                </a:solidFill>
              </a:rPr>
              <a:t>Stephen Gagné is a professor in the Algonquin College School of business and the Program Coordinator for the Innovation &amp; Entrepreneurship Centre with Algonquin College’s Office of Applied Research, Innovation &amp; Entrepreneurship. At Algonquin, Stephen combines more than 10 years of experience in Entrepreneurship with over 15 years of teaching experience in topics as varied as aviation, coding, photography and public speaking</a:t>
            </a:r>
            <a:endParaRPr lang="en-US">
              <a:solidFill>
                <a:schemeClr val="bg1"/>
              </a:solidFill>
              <a:cs typeface="Calibri"/>
            </a:endParaRPr>
          </a:p>
        </p:txBody>
      </p:sp>
      <p:sp>
        <p:nvSpPr>
          <p:cNvPr id="33" name="TextBox 32">
            <a:extLst>
              <a:ext uri="{FF2B5EF4-FFF2-40B4-BE49-F238E27FC236}">
                <a16:creationId xmlns:a16="http://schemas.microsoft.com/office/drawing/2014/main" id="{7EA2F7FA-F7B9-723F-D75A-3571316F12E7}"/>
              </a:ext>
            </a:extLst>
          </p:cNvPr>
          <p:cNvSpPr txBox="1"/>
          <p:nvPr/>
        </p:nvSpPr>
        <p:spPr>
          <a:xfrm>
            <a:off x="710214" y="4266846"/>
            <a:ext cx="5601809" cy="2031325"/>
          </a:xfrm>
          <a:prstGeom prst="rect">
            <a:avLst/>
          </a:prstGeom>
          <a:noFill/>
        </p:spPr>
        <p:txBody>
          <a:bodyPr wrap="square" lIns="91440" tIns="45720" rIns="91440" bIns="45720" rtlCol="0" anchor="t">
            <a:spAutoFit/>
          </a:bodyPr>
          <a:lstStyle/>
          <a:p>
            <a:r>
              <a:rPr lang="en-US" b="1">
                <a:solidFill>
                  <a:schemeClr val="bg1"/>
                </a:solidFill>
              </a:rPr>
              <a:t>The Team</a:t>
            </a:r>
            <a:br>
              <a:rPr lang="en-US">
                <a:solidFill>
                  <a:schemeClr val="bg1"/>
                </a:solidFill>
              </a:rPr>
            </a:br>
            <a:br>
              <a:rPr lang="en-US">
                <a:solidFill>
                  <a:schemeClr val="bg1"/>
                </a:solidFill>
              </a:rPr>
            </a:br>
            <a:r>
              <a:rPr lang="en-US">
                <a:solidFill>
                  <a:schemeClr val="bg1"/>
                </a:solidFill>
              </a:rPr>
              <a:t>Mark Sardar</a:t>
            </a:r>
            <a:br>
              <a:rPr lang="en-US">
                <a:solidFill>
                  <a:schemeClr val="bg1"/>
                </a:solidFill>
              </a:rPr>
            </a:br>
            <a:r>
              <a:rPr lang="en-US">
                <a:solidFill>
                  <a:schemeClr val="bg1"/>
                </a:solidFill>
              </a:rPr>
              <a:t>Erik Kavanagh</a:t>
            </a:r>
            <a:endParaRPr lang="en-US">
              <a:solidFill>
                <a:schemeClr val="bg1"/>
              </a:solidFill>
              <a:cs typeface="Calibri"/>
            </a:endParaRPr>
          </a:p>
          <a:p>
            <a:r>
              <a:rPr lang="en-US">
                <a:solidFill>
                  <a:schemeClr val="bg1"/>
                </a:solidFill>
              </a:rPr>
              <a:t>Hiran Samarasinghe</a:t>
            </a:r>
            <a:endParaRPr lang="en-US">
              <a:solidFill>
                <a:schemeClr val="bg1"/>
              </a:solidFill>
              <a:cs typeface="Calibri"/>
            </a:endParaRPr>
          </a:p>
          <a:p>
            <a:r>
              <a:rPr lang="en-US">
                <a:solidFill>
                  <a:schemeClr val="bg1"/>
                </a:solidFill>
              </a:rPr>
              <a:t>Aeham Albodiat</a:t>
            </a:r>
            <a:endParaRPr lang="en-US">
              <a:solidFill>
                <a:schemeClr val="bg1"/>
              </a:solidFill>
              <a:cs typeface="Calibri"/>
            </a:endParaRPr>
          </a:p>
          <a:p>
            <a:r>
              <a:rPr lang="en-US">
                <a:solidFill>
                  <a:schemeClr val="bg1"/>
                </a:solidFill>
              </a:rPr>
              <a:t>Jordan Kent</a:t>
            </a:r>
            <a:endParaRPr lang="en-US">
              <a:solidFill>
                <a:schemeClr val="bg1"/>
              </a:solidFill>
              <a:cs typeface="Calibri"/>
            </a:endParaRPr>
          </a:p>
        </p:txBody>
      </p:sp>
      <p:sp>
        <p:nvSpPr>
          <p:cNvPr id="2" name="TextBox 1">
            <a:extLst>
              <a:ext uri="{FF2B5EF4-FFF2-40B4-BE49-F238E27FC236}">
                <a16:creationId xmlns:a16="http://schemas.microsoft.com/office/drawing/2014/main" id="{81FDE2E4-4F62-AF25-F202-72E265E259A1}"/>
              </a:ext>
            </a:extLst>
          </p:cNvPr>
          <p:cNvSpPr txBox="1"/>
          <p:nvPr/>
        </p:nvSpPr>
        <p:spPr>
          <a:xfrm>
            <a:off x="708338" y="700289"/>
            <a:ext cx="19854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cs typeface="Calibri"/>
              </a:rPr>
              <a:t>Our Client</a:t>
            </a:r>
          </a:p>
        </p:txBody>
      </p:sp>
    </p:spTree>
    <p:extLst>
      <p:ext uri="{BB962C8B-B14F-4D97-AF65-F5344CB8AC3E}">
        <p14:creationId xmlns:p14="http://schemas.microsoft.com/office/powerpoint/2010/main" val="2720361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6998" y="-2667000"/>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73383" y="2887970"/>
            <a:ext cx="10787270" cy="830649"/>
          </a:xfrm>
        </p:spPr>
        <p:txBody>
          <a:bodyPr>
            <a:normAutofit/>
          </a:bodyPr>
          <a:lstStyle/>
          <a:p>
            <a:r>
              <a:rPr lang="en-US" sz="4800" spc="300"/>
              <a:t>THANK YOU</a:t>
            </a:r>
          </a:p>
        </p:txBody>
      </p:sp>
    </p:spTree>
    <p:extLst>
      <p:ext uri="{BB962C8B-B14F-4D97-AF65-F5344CB8AC3E}">
        <p14:creationId xmlns:p14="http://schemas.microsoft.com/office/powerpoint/2010/main" val="927727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0" y="-2667000"/>
            <a:ext cx="6858000" cy="12192000"/>
          </a:xfrm>
          <a:prstGeom prst="rect">
            <a:avLst/>
          </a:prstGeom>
          <a:noFill/>
        </p:spPr>
      </p:pic>
      <p:sp>
        <p:nvSpPr>
          <p:cNvPr id="2" name="TextBox 1">
            <a:extLst>
              <a:ext uri="{FF2B5EF4-FFF2-40B4-BE49-F238E27FC236}">
                <a16:creationId xmlns:a16="http://schemas.microsoft.com/office/drawing/2014/main" id="{1A4743BF-60C2-8B1E-F525-C2061748B83C}"/>
              </a:ext>
            </a:extLst>
          </p:cNvPr>
          <p:cNvSpPr txBox="1"/>
          <p:nvPr/>
        </p:nvSpPr>
        <p:spPr>
          <a:xfrm>
            <a:off x="1597980" y="1467034"/>
            <a:ext cx="9259410" cy="369332"/>
          </a:xfrm>
          <a:prstGeom prst="rect">
            <a:avLst/>
          </a:prstGeom>
          <a:noFill/>
        </p:spPr>
        <p:txBody>
          <a:bodyPr wrap="square" rtlCol="0">
            <a:spAutoFit/>
          </a:bodyPr>
          <a:lstStyle/>
          <a:p>
            <a:endParaRPr lang="en-US"/>
          </a:p>
        </p:txBody>
      </p:sp>
      <p:pic>
        <p:nvPicPr>
          <p:cNvPr id="4" name="Picture 3">
            <a:extLst>
              <a:ext uri="{FF2B5EF4-FFF2-40B4-BE49-F238E27FC236}">
                <a16:creationId xmlns:a16="http://schemas.microsoft.com/office/drawing/2014/main" id="{B55E6EFC-AF36-7921-CF4D-C6218367301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175028" y="1323877"/>
            <a:ext cx="7874493" cy="3980530"/>
          </a:xfrm>
          <a:prstGeom prst="rect">
            <a:avLst/>
          </a:prstGeom>
        </p:spPr>
      </p:pic>
    </p:spTree>
    <p:extLst>
      <p:ext uri="{BB962C8B-B14F-4D97-AF65-F5344CB8AC3E}">
        <p14:creationId xmlns:p14="http://schemas.microsoft.com/office/powerpoint/2010/main" val="2333513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p:txBody>
          <a:bodyPr/>
          <a:lstStyle/>
          <a:p>
            <a:r>
              <a:rPr lang="en-US"/>
              <a:t>Agenda</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5897781" y="1674784"/>
            <a:ext cx="4114800" cy="3798888"/>
          </a:xfrm>
        </p:spPr>
        <p:txBody>
          <a:bodyPr vert="horz" lIns="91440" tIns="45720" rIns="91440" bIns="45720" rtlCol="0" anchor="t">
            <a:noAutofit/>
          </a:bodyPr>
          <a:lstStyle/>
          <a:p>
            <a:pPr algn="l">
              <a:buFont typeface="Arial" panose="020B0604020202020204" pitchFamily="34" charset="0"/>
              <a:buChar char="•"/>
            </a:pPr>
            <a:r>
              <a:rPr lang="en-US" b="0" i="0">
                <a:solidFill>
                  <a:srgbClr val="374151"/>
                </a:solidFill>
                <a:effectLst/>
                <a:latin typeface="Söhne"/>
              </a:rPr>
              <a:t>Introduction</a:t>
            </a:r>
          </a:p>
          <a:p>
            <a:pPr algn="l">
              <a:buFont typeface="Arial" panose="020B0604020202020204" pitchFamily="34" charset="0"/>
              <a:buChar char="•"/>
            </a:pPr>
            <a:r>
              <a:rPr lang="en-US" b="0" i="0">
                <a:solidFill>
                  <a:srgbClr val="374151"/>
                </a:solidFill>
                <a:effectLst/>
                <a:latin typeface="Söhne"/>
              </a:rPr>
              <a:t>Project Description</a:t>
            </a:r>
          </a:p>
          <a:p>
            <a:pPr algn="l">
              <a:buFont typeface="Arial" panose="020B0604020202020204" pitchFamily="34" charset="0"/>
              <a:buChar char="•"/>
            </a:pPr>
            <a:r>
              <a:rPr lang="en-US" b="0" i="0">
                <a:solidFill>
                  <a:srgbClr val="374151"/>
                </a:solidFill>
                <a:effectLst/>
                <a:latin typeface="Söhne"/>
              </a:rPr>
              <a:t>Technical Description</a:t>
            </a:r>
          </a:p>
          <a:p>
            <a:pPr algn="l">
              <a:buFont typeface="Arial" panose="020B0604020202020204" pitchFamily="34" charset="0"/>
              <a:buChar char="•"/>
            </a:pPr>
            <a:r>
              <a:rPr lang="en-US" b="0" i="0">
                <a:solidFill>
                  <a:srgbClr val="374151"/>
                </a:solidFill>
                <a:effectLst/>
                <a:latin typeface="Söhne"/>
              </a:rPr>
              <a:t>Testing and Evaluation</a:t>
            </a:r>
          </a:p>
          <a:p>
            <a:pPr algn="l">
              <a:buFont typeface="Arial" panose="020B0604020202020204" pitchFamily="34" charset="0"/>
              <a:buChar char="•"/>
            </a:pPr>
            <a:r>
              <a:rPr lang="en-US" b="0" i="0">
                <a:solidFill>
                  <a:srgbClr val="374151"/>
                </a:solidFill>
                <a:effectLst/>
                <a:latin typeface="Söhne"/>
              </a:rPr>
              <a:t>Future Recommendations</a:t>
            </a:r>
          </a:p>
          <a:p>
            <a:pPr>
              <a:buFont typeface="Arial" panose="020B0604020202020204" pitchFamily="34" charset="0"/>
              <a:buChar char="•"/>
            </a:pPr>
            <a:r>
              <a:rPr lang="en-US">
                <a:solidFill>
                  <a:srgbClr val="374151"/>
                </a:solidFill>
                <a:latin typeface="Söhne"/>
              </a:rPr>
              <a:t>Conclusion</a:t>
            </a:r>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3</a:t>
            </a:fld>
            <a:endParaRPr lang="en-US"/>
          </a:p>
        </p:txBody>
      </p:sp>
    </p:spTree>
    <p:extLst>
      <p:ext uri="{BB962C8B-B14F-4D97-AF65-F5344CB8AC3E}">
        <p14:creationId xmlns:p14="http://schemas.microsoft.com/office/powerpoint/2010/main" val="1649098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a:t>INTRODUCTION</a:t>
            </a:r>
          </a:p>
        </p:txBody>
      </p:sp>
      <p:pic>
        <p:nvPicPr>
          <p:cNvPr id="5" name="Picture Placeholder 4">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26250" r="26250"/>
          <a:stretch/>
        </p:blipFill>
        <p:spPr>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546138"/>
            <a:ext cx="3017520" cy="464871"/>
          </a:xfrm>
        </p:spPr>
        <p:txBody>
          <a:bodyPr/>
          <a:lstStyle/>
          <a:p>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5999" y="2250141"/>
            <a:ext cx="5674660" cy="3460377"/>
          </a:xfrm>
        </p:spPr>
        <p:txBody>
          <a:bodyPr vert="horz" lIns="91440" tIns="45720" rIns="91440" bIns="45720" rtlCol="0" anchor="t">
            <a:normAutofit lnSpcReduction="10000"/>
          </a:bodyPr>
          <a:lstStyle/>
          <a:p>
            <a:pPr marL="0" indent="0" algn="just">
              <a:lnSpc>
                <a:spcPct val="100000"/>
              </a:lnSpc>
              <a:buNone/>
            </a:pPr>
            <a:r>
              <a:rPr lang="en-US" b="0" i="0">
                <a:solidFill>
                  <a:srgbClr val="374151"/>
                </a:solidFill>
                <a:effectLst/>
                <a:latin typeface="Aptos"/>
              </a:rPr>
              <a:t>People Counting System—a project that encapsulates the intersection of technology and real-world problem-solving. In a world driven by innovation, the need for efficient crowd monitoring has become increasingly vital, and this project aims to address precisely that challenge. By leveraging advanced computer vision techniques and state-of-the-art hardware, this People Counting System provides a robust solution for accurately tracking and analyzing human presence in </a:t>
            </a:r>
            <a:r>
              <a:rPr lang="en-US">
                <a:solidFill>
                  <a:srgbClr val="374151"/>
                </a:solidFill>
                <a:latin typeface="Aptos"/>
              </a:rPr>
              <a:t>each</a:t>
            </a:r>
            <a:r>
              <a:rPr lang="en-US" b="0" i="0">
                <a:solidFill>
                  <a:srgbClr val="374151"/>
                </a:solidFill>
                <a:effectLst/>
                <a:latin typeface="Aptos"/>
              </a:rPr>
              <a:t> space. As we dive into the details of the project, you will witness the culmination of theoretical knowledge and practical application, showcasing the potential impact of technology on addressing everyday challenges. Let us embark on this journey together, exploring the intricacies of the People Counting System and its implications for a smarter and more connected future.</a:t>
            </a:r>
            <a:endParaRPr lang="en-US">
              <a:latin typeface="Aptos"/>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a:t>
            </a:fld>
            <a:endParaRPr lang="en-US"/>
          </a:p>
        </p:txBody>
      </p:sp>
      <p:sp>
        <p:nvSpPr>
          <p:cNvPr id="2" name="TextBox 1">
            <a:extLst>
              <a:ext uri="{FF2B5EF4-FFF2-40B4-BE49-F238E27FC236}">
                <a16:creationId xmlns:a16="http://schemas.microsoft.com/office/drawing/2014/main" id="{DF0877C1-B585-AF4A-97F0-06825931E2D6}"/>
              </a:ext>
            </a:extLst>
          </p:cNvPr>
          <p:cNvSpPr txBox="1"/>
          <p:nvPr/>
        </p:nvSpPr>
        <p:spPr>
          <a:xfrm>
            <a:off x="0" y="6846932"/>
            <a:ext cx="5416550" cy="230832"/>
          </a:xfrm>
          <a:prstGeom prst="rect">
            <a:avLst/>
          </a:prstGeom>
          <a:noFill/>
        </p:spPr>
        <p:txBody>
          <a:bodyPr wrap="square" rtlCol="0">
            <a:spAutoFit/>
          </a:bodyPr>
          <a:lstStyle/>
          <a:p>
            <a:r>
              <a:rPr lang="en-US" sz="900">
                <a:hlinkClick r:id="rId4" tooltip="https://scifab.pubpub.org/pub/jp4dzc0x"/>
              </a:rPr>
              <a:t>This Photo</a:t>
            </a:r>
            <a:r>
              <a:rPr lang="en-US" sz="900"/>
              <a:t> by Unknown Author is licensed under </a:t>
            </a:r>
            <a:r>
              <a:rPr lang="en-US" sz="900">
                <a:hlinkClick r:id="rId5" tooltip="https://creativecommons.org/licenses/by/3.0/"/>
              </a:rPr>
              <a:t>CC BY</a:t>
            </a:r>
            <a:endParaRPr lang="en-US" sz="900"/>
          </a:p>
        </p:txBody>
      </p:sp>
    </p:spTree>
    <p:extLst>
      <p:ext uri="{BB962C8B-B14F-4D97-AF65-F5344CB8AC3E}">
        <p14:creationId xmlns:p14="http://schemas.microsoft.com/office/powerpoint/2010/main" val="13253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584369-C26C-1B9C-FF05-D4519A7A37A9}"/>
              </a:ext>
            </a:extLst>
          </p:cNvPr>
          <p:cNvSpPr>
            <a:spLocks noGrp="1"/>
          </p:cNvSpPr>
          <p:nvPr>
            <p:ph type="body" sz="quarter" idx="16"/>
          </p:nvPr>
        </p:nvSpPr>
        <p:spPr>
          <a:xfrm>
            <a:off x="6225538" y="1546138"/>
            <a:ext cx="5013591" cy="3718320"/>
          </a:xfrm>
        </p:spPr>
        <p:txBody>
          <a:bodyPr/>
          <a:lstStyle/>
          <a:p>
            <a:pPr marL="285750" indent="-285750" algn="l">
              <a:buFont typeface="Arial" panose="020B0604020202020204" pitchFamily="34" charset="0"/>
              <a:buChar char="•"/>
            </a:pPr>
            <a:r>
              <a:rPr lang="en-US" sz="2400"/>
              <a:t>Overview of the project</a:t>
            </a:r>
          </a:p>
          <a:p>
            <a:pPr marL="285750" indent="-285750" algn="l">
              <a:buFont typeface="Arial" panose="020B0604020202020204" pitchFamily="34" charset="0"/>
              <a:buChar char="•"/>
            </a:pPr>
            <a:r>
              <a:rPr lang="en-US" sz="2400"/>
              <a:t>Importance and relevance</a:t>
            </a:r>
          </a:p>
          <a:p>
            <a:pPr marL="285750" indent="-285750" algn="l">
              <a:buFont typeface="Arial" panose="020B0604020202020204" pitchFamily="34" charset="0"/>
              <a:buChar char="•"/>
            </a:pPr>
            <a:r>
              <a:rPr lang="en-US" sz="2400"/>
              <a:t>Mention the real-world problem it addresses</a:t>
            </a:r>
          </a:p>
          <a:p>
            <a:pPr marL="285750" indent="-285750" algn="l">
              <a:buFont typeface="Arial" panose="020B0604020202020204" pitchFamily="34" charset="0"/>
              <a:buChar char="•"/>
            </a:pPr>
            <a:r>
              <a:rPr lang="en-US" sz="2400"/>
              <a:t>The goal and objectives</a:t>
            </a:r>
          </a:p>
        </p:txBody>
      </p:sp>
      <p:pic>
        <p:nvPicPr>
          <p:cNvPr id="8" name="Picture Placeholder 7">
            <a:extLst>
              <a:ext uri="{FF2B5EF4-FFF2-40B4-BE49-F238E27FC236}">
                <a16:creationId xmlns:a16="http://schemas.microsoft.com/office/drawing/2014/main" id="{B91AD378-B4FC-C32F-544C-15E962DB0D40}"/>
              </a:ext>
            </a:extLst>
          </p:cNvPr>
          <p:cNvPicPr>
            <a:picLocks noGrp="1" noChangeAspect="1"/>
          </p:cNvPicPr>
          <p:nvPr>
            <p:ph type="pic" sz="quarter" idx="14"/>
          </p:nvPr>
        </p:nvPicPr>
        <p:blipFill>
          <a:blip r:embed="rId2"/>
          <a:srcRect l="27751" r="27751"/>
          <a:stretch/>
        </p:blipFill>
        <p:spPr>
          <a:xfrm>
            <a:off x="0" y="-399495"/>
            <a:ext cx="5416550" cy="7652551"/>
          </a:xfrm>
        </p:spPr>
      </p:pic>
      <p:sp>
        <p:nvSpPr>
          <p:cNvPr id="4" name="Slide Number Placeholder 3">
            <a:extLst>
              <a:ext uri="{FF2B5EF4-FFF2-40B4-BE49-F238E27FC236}">
                <a16:creationId xmlns:a16="http://schemas.microsoft.com/office/drawing/2014/main" id="{C4F3AD41-AC8F-5295-D450-526154EF9D50}"/>
              </a:ext>
            </a:extLst>
          </p:cNvPr>
          <p:cNvSpPr>
            <a:spLocks noGrp="1"/>
          </p:cNvSpPr>
          <p:nvPr>
            <p:ph type="sldNum" sz="quarter" idx="4"/>
          </p:nvPr>
        </p:nvSpPr>
        <p:spPr/>
        <p:txBody>
          <a:bodyPr/>
          <a:lstStyle/>
          <a:p>
            <a:fld id="{8C2E478F-E849-4A8C-AF1F-CBCC78A7CBFA}" type="slidenum">
              <a:rPr lang="en-US" smtClean="0"/>
              <a:t>5</a:t>
            </a:fld>
            <a:endParaRPr lang="en-US"/>
          </a:p>
        </p:txBody>
      </p:sp>
      <p:sp>
        <p:nvSpPr>
          <p:cNvPr id="6" name="Title 5">
            <a:extLst>
              <a:ext uri="{FF2B5EF4-FFF2-40B4-BE49-F238E27FC236}">
                <a16:creationId xmlns:a16="http://schemas.microsoft.com/office/drawing/2014/main" id="{6336E0B5-B043-F072-9362-33D82BD7D410}"/>
              </a:ext>
            </a:extLst>
          </p:cNvPr>
          <p:cNvSpPr>
            <a:spLocks noGrp="1"/>
          </p:cNvSpPr>
          <p:nvPr>
            <p:ph type="title"/>
          </p:nvPr>
        </p:nvSpPr>
        <p:spPr>
          <a:xfrm>
            <a:off x="6095999" y="398973"/>
            <a:ext cx="5897218" cy="884238"/>
          </a:xfrm>
        </p:spPr>
        <p:txBody>
          <a:bodyPr/>
          <a:lstStyle/>
          <a:p>
            <a:r>
              <a:rPr lang="en-US" sz="3200"/>
              <a:t>Project Description</a:t>
            </a:r>
            <a:endParaRPr lang="en-US"/>
          </a:p>
        </p:txBody>
      </p:sp>
    </p:spTree>
    <p:extLst>
      <p:ext uri="{BB962C8B-B14F-4D97-AF65-F5344CB8AC3E}">
        <p14:creationId xmlns:p14="http://schemas.microsoft.com/office/powerpoint/2010/main" val="2850064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196909" y="425106"/>
            <a:ext cx="5251450" cy="740305"/>
          </a:xfrm>
        </p:spPr>
        <p:txBody>
          <a:bodyPr>
            <a:noAutofit/>
          </a:bodyPr>
          <a:lstStyle/>
          <a:p>
            <a:r>
              <a:rPr lang="en-US" sz="3600"/>
              <a:t>Project Description</a:t>
            </a:r>
          </a:p>
        </p:txBody>
      </p:sp>
      <p:pic>
        <p:nvPicPr>
          <p:cNvPr id="8" name="Picture Placeholder 7">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a:blip r:embed="rId2"/>
          <a:srcRect l="29500" r="29500"/>
          <a:stretch/>
        </p:blipFill>
        <p:spPr>
          <a:xfrm>
            <a:off x="0" y="-1"/>
            <a:ext cx="6096000" cy="6858001"/>
          </a:xfrm>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196909" y="1408127"/>
            <a:ext cx="5251450" cy="365125"/>
          </a:xfrm>
        </p:spPr>
        <p:txBody>
          <a:bodyPr/>
          <a:lstStyle/>
          <a:p>
            <a:r>
              <a:rPr lang="en-US" sz="1600" i="1"/>
              <a:t>Overview of the Project</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6</a:t>
            </a:fld>
            <a:endParaRPr lang="en-US"/>
          </a:p>
        </p:txBody>
      </p:sp>
      <p:pic>
        <p:nvPicPr>
          <p:cNvPr id="4" name="Picture 3">
            <a:extLst>
              <a:ext uri="{FF2B5EF4-FFF2-40B4-BE49-F238E27FC236}">
                <a16:creationId xmlns:a16="http://schemas.microsoft.com/office/drawing/2014/main" id="{6016F69F-6BE9-D3E3-2364-98B09CC05D11}"/>
              </a:ext>
            </a:extLst>
          </p:cNvPr>
          <p:cNvPicPr>
            <a:picLocks noChangeAspect="1"/>
          </p:cNvPicPr>
          <p:nvPr/>
        </p:nvPicPr>
        <p:blipFill>
          <a:blip r:embed="rId3"/>
          <a:stretch>
            <a:fillRect/>
          </a:stretch>
        </p:blipFill>
        <p:spPr>
          <a:xfrm>
            <a:off x="6196909" y="5560709"/>
            <a:ext cx="2834886" cy="396274"/>
          </a:xfrm>
          <a:prstGeom prst="rect">
            <a:avLst/>
          </a:prstGeom>
        </p:spPr>
      </p:pic>
      <p:sp>
        <p:nvSpPr>
          <p:cNvPr id="5" name="TextBox 4">
            <a:extLst>
              <a:ext uri="{FF2B5EF4-FFF2-40B4-BE49-F238E27FC236}">
                <a16:creationId xmlns:a16="http://schemas.microsoft.com/office/drawing/2014/main" id="{BD69F5EC-DC40-49CE-4651-7958AAF99578}"/>
              </a:ext>
            </a:extLst>
          </p:cNvPr>
          <p:cNvSpPr txBox="1"/>
          <p:nvPr/>
        </p:nvSpPr>
        <p:spPr>
          <a:xfrm>
            <a:off x="6185611" y="2106706"/>
            <a:ext cx="5262748" cy="3139321"/>
          </a:xfrm>
          <a:prstGeom prst="rect">
            <a:avLst/>
          </a:prstGeom>
          <a:noFill/>
        </p:spPr>
        <p:txBody>
          <a:bodyPr wrap="square" rtlCol="0">
            <a:spAutoFit/>
          </a:bodyPr>
          <a:lstStyle/>
          <a:p>
            <a:pPr algn="just"/>
            <a:r>
              <a:rPr lang="en-US"/>
              <a:t>The People Counting System is an innovative application of computer vision technology designed to address the pressing need for effective crowd monitoring in diverse environments. Leveraging webcam feeds, the system employs Haar-cascade classifiers to detect upper bodies, allowing it to track and count individuals accurately. Through the integration of advanced tracking algorithms, the project achieves real-time monitoring capabilities, providing valuable insights into human presence within a designated space.</a:t>
            </a:r>
          </a:p>
        </p:txBody>
      </p:sp>
    </p:spTree>
    <p:extLst>
      <p:ext uri="{BB962C8B-B14F-4D97-AF65-F5344CB8AC3E}">
        <p14:creationId xmlns:p14="http://schemas.microsoft.com/office/powerpoint/2010/main" val="2944765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6627E879-A49A-AF4A-89E4-70314316152B}"/>
              </a:ext>
            </a:extLst>
          </p:cNvPr>
          <p:cNvPicPr>
            <a:picLocks noGrp="1" noChangeAspect="1"/>
          </p:cNvPicPr>
          <p:nvPr>
            <p:ph type="pic" sz="quarter" idx="13"/>
          </p:nvPr>
        </p:nvPicPr>
        <p:blipFill>
          <a:blip r:embed="rId2"/>
          <a:srcRect l="16713" r="16713"/>
          <a:stretch>
            <a:fillRect/>
          </a:stretch>
        </p:blipFill>
        <p:spPr>
          <a:xfrm>
            <a:off x="0" y="0"/>
            <a:ext cx="6096000" cy="6867525"/>
          </a:xfrm>
        </p:spPr>
      </p:pic>
      <p:sp>
        <p:nvSpPr>
          <p:cNvPr id="4" name="Text Placeholder 3">
            <a:extLst>
              <a:ext uri="{FF2B5EF4-FFF2-40B4-BE49-F238E27FC236}">
                <a16:creationId xmlns:a16="http://schemas.microsoft.com/office/drawing/2014/main" id="{4916FC22-0098-02E1-0332-6C47836EB180}"/>
              </a:ext>
            </a:extLst>
          </p:cNvPr>
          <p:cNvSpPr>
            <a:spLocks noGrp="1"/>
          </p:cNvSpPr>
          <p:nvPr>
            <p:ph type="body" idx="1"/>
          </p:nvPr>
        </p:nvSpPr>
        <p:spPr>
          <a:xfrm>
            <a:off x="6297819" y="676146"/>
            <a:ext cx="5251450" cy="446645"/>
          </a:xfrm>
        </p:spPr>
        <p:txBody>
          <a:bodyPr/>
          <a:lstStyle/>
          <a:p>
            <a:r>
              <a:rPr lang="en-US" sz="1600" b="0" i="1">
                <a:effectLst/>
                <a:latin typeface="Söhne"/>
              </a:rPr>
              <a:t>Importance and Relevance</a:t>
            </a:r>
            <a:endParaRPr lang="en-US" sz="1600"/>
          </a:p>
        </p:txBody>
      </p:sp>
      <p:sp>
        <p:nvSpPr>
          <p:cNvPr id="5" name="Slide Number Placeholder 4">
            <a:extLst>
              <a:ext uri="{FF2B5EF4-FFF2-40B4-BE49-F238E27FC236}">
                <a16:creationId xmlns:a16="http://schemas.microsoft.com/office/drawing/2014/main" id="{797FD192-BDFD-1428-928D-F680D6E302C6}"/>
              </a:ext>
            </a:extLst>
          </p:cNvPr>
          <p:cNvSpPr>
            <a:spLocks noGrp="1"/>
          </p:cNvSpPr>
          <p:nvPr>
            <p:ph type="sldNum" sz="quarter" idx="12"/>
          </p:nvPr>
        </p:nvSpPr>
        <p:spPr/>
        <p:txBody>
          <a:bodyPr/>
          <a:lstStyle/>
          <a:p>
            <a:fld id="{8C2E478F-E849-4A8C-AF1F-CBCC78A7CBFA}" type="slidenum">
              <a:rPr lang="en-US" smtClean="0"/>
              <a:t>7</a:t>
            </a:fld>
            <a:endParaRPr lang="en-US"/>
          </a:p>
        </p:txBody>
      </p:sp>
      <p:sp>
        <p:nvSpPr>
          <p:cNvPr id="9" name="TextBox 8">
            <a:extLst>
              <a:ext uri="{FF2B5EF4-FFF2-40B4-BE49-F238E27FC236}">
                <a16:creationId xmlns:a16="http://schemas.microsoft.com/office/drawing/2014/main" id="{58392654-8EFA-0B8D-88FE-39A47E95BEB6}"/>
              </a:ext>
            </a:extLst>
          </p:cNvPr>
          <p:cNvSpPr txBox="1"/>
          <p:nvPr/>
        </p:nvSpPr>
        <p:spPr>
          <a:xfrm>
            <a:off x="6297819" y="1580225"/>
            <a:ext cx="5251450" cy="4154984"/>
          </a:xfrm>
          <a:prstGeom prst="rect">
            <a:avLst/>
          </a:prstGeom>
          <a:noFill/>
        </p:spPr>
        <p:txBody>
          <a:bodyPr wrap="square" rtlCol="0">
            <a:spAutoFit/>
          </a:bodyPr>
          <a:lstStyle/>
          <a:p>
            <a:pPr algn="just"/>
            <a:r>
              <a:rPr lang="en-US" sz="2400"/>
              <a:t>In an era of growing urbanization and evolving public spaces, understanding crowd dynamics is crucial for various sectors. The People Counting System holds significant relevance for retail analytics, event management, and public safety. By automating the counting process, the system not only enhances operational efficiency but also contributes to data-driven decision-making.</a:t>
            </a:r>
          </a:p>
        </p:txBody>
      </p:sp>
    </p:spTree>
    <p:extLst>
      <p:ext uri="{BB962C8B-B14F-4D97-AF65-F5344CB8AC3E}">
        <p14:creationId xmlns:p14="http://schemas.microsoft.com/office/powerpoint/2010/main" val="878582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9B2D93A1-31B4-032A-B422-FEFCCC0B8289}"/>
              </a:ext>
            </a:extLst>
          </p:cNvPr>
          <p:cNvPicPr>
            <a:picLocks noGrp="1" noChangeAspect="1"/>
          </p:cNvPicPr>
          <p:nvPr>
            <p:ph type="pic" sz="quarter" idx="13"/>
          </p:nvPr>
        </p:nvPicPr>
        <p:blipFill>
          <a:blip r:embed="rId2"/>
          <a:srcRect l="16713" r="16713"/>
          <a:stretch>
            <a:fillRect/>
          </a:stretch>
        </p:blipFill>
        <p:spPr/>
      </p:pic>
      <p:sp>
        <p:nvSpPr>
          <p:cNvPr id="4" name="Text Placeholder 3">
            <a:extLst>
              <a:ext uri="{FF2B5EF4-FFF2-40B4-BE49-F238E27FC236}">
                <a16:creationId xmlns:a16="http://schemas.microsoft.com/office/drawing/2014/main" id="{EB939C9E-E3B8-CF55-168B-34E5A4D87FAF}"/>
              </a:ext>
            </a:extLst>
          </p:cNvPr>
          <p:cNvSpPr>
            <a:spLocks noGrp="1"/>
          </p:cNvSpPr>
          <p:nvPr>
            <p:ph type="body" idx="1"/>
          </p:nvPr>
        </p:nvSpPr>
        <p:spPr>
          <a:xfrm>
            <a:off x="6096000" y="495239"/>
            <a:ext cx="5251450" cy="770914"/>
          </a:xfrm>
        </p:spPr>
        <p:txBody>
          <a:bodyPr/>
          <a:lstStyle/>
          <a:p>
            <a:r>
              <a:rPr lang="en-US" sz="1800" i="1"/>
              <a:t>Real-World Problem Addressed</a:t>
            </a:r>
          </a:p>
        </p:txBody>
      </p:sp>
      <p:sp>
        <p:nvSpPr>
          <p:cNvPr id="5" name="Slide Number Placeholder 4">
            <a:extLst>
              <a:ext uri="{FF2B5EF4-FFF2-40B4-BE49-F238E27FC236}">
                <a16:creationId xmlns:a16="http://schemas.microsoft.com/office/drawing/2014/main" id="{3682291D-1893-1C4D-9FAA-AEFC727CE6C6}"/>
              </a:ext>
            </a:extLst>
          </p:cNvPr>
          <p:cNvSpPr>
            <a:spLocks noGrp="1"/>
          </p:cNvSpPr>
          <p:nvPr>
            <p:ph type="sldNum" sz="quarter" idx="12"/>
          </p:nvPr>
        </p:nvSpPr>
        <p:spPr/>
        <p:txBody>
          <a:bodyPr/>
          <a:lstStyle/>
          <a:p>
            <a:fld id="{8C2E478F-E849-4A8C-AF1F-CBCC78A7CBFA}" type="slidenum">
              <a:rPr lang="en-US" smtClean="0"/>
              <a:t>8</a:t>
            </a:fld>
            <a:endParaRPr lang="en-US"/>
          </a:p>
        </p:txBody>
      </p:sp>
      <p:sp>
        <p:nvSpPr>
          <p:cNvPr id="8" name="TextBox 7">
            <a:extLst>
              <a:ext uri="{FF2B5EF4-FFF2-40B4-BE49-F238E27FC236}">
                <a16:creationId xmlns:a16="http://schemas.microsoft.com/office/drawing/2014/main" id="{6694BD10-479C-C45E-650B-E919757114C1}"/>
              </a:ext>
            </a:extLst>
          </p:cNvPr>
          <p:cNvSpPr txBox="1"/>
          <p:nvPr/>
        </p:nvSpPr>
        <p:spPr>
          <a:xfrm>
            <a:off x="6096000" y="1806195"/>
            <a:ext cx="5251450" cy="3785652"/>
          </a:xfrm>
          <a:prstGeom prst="rect">
            <a:avLst/>
          </a:prstGeom>
          <a:noFill/>
        </p:spPr>
        <p:txBody>
          <a:bodyPr wrap="square" rtlCol="0">
            <a:spAutoFit/>
          </a:bodyPr>
          <a:lstStyle/>
          <a:p>
            <a:pPr algn="just"/>
            <a:r>
              <a:rPr lang="en-US" sz="2400"/>
              <a:t>The project tackles the challenge of manual crowd counting, a time-consuming and error-prone task. Traditional methods often fall short in providing accurate, real-time data, hindering effective crowd management. The People Counting System offers a technological solution to this problem, ensuring precise and timely information for improved decision-making.</a:t>
            </a:r>
          </a:p>
        </p:txBody>
      </p:sp>
    </p:spTree>
    <p:extLst>
      <p:ext uri="{BB962C8B-B14F-4D97-AF65-F5344CB8AC3E}">
        <p14:creationId xmlns:p14="http://schemas.microsoft.com/office/powerpoint/2010/main" val="3304252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163413C1-BD32-CB61-0251-05DA966E5C74}"/>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32977" r="32977"/>
          <a:stretch/>
        </p:blipFill>
        <p:spPr/>
      </p:pic>
      <p:sp>
        <p:nvSpPr>
          <p:cNvPr id="4" name="Text Placeholder 3">
            <a:extLst>
              <a:ext uri="{FF2B5EF4-FFF2-40B4-BE49-F238E27FC236}">
                <a16:creationId xmlns:a16="http://schemas.microsoft.com/office/drawing/2014/main" id="{6F0DDE31-F888-0249-2561-6B2D5DFB9707}"/>
              </a:ext>
            </a:extLst>
          </p:cNvPr>
          <p:cNvSpPr>
            <a:spLocks noGrp="1"/>
          </p:cNvSpPr>
          <p:nvPr>
            <p:ph type="body" idx="1"/>
          </p:nvPr>
        </p:nvSpPr>
        <p:spPr>
          <a:xfrm>
            <a:off x="6096000" y="471959"/>
            <a:ext cx="5453269" cy="365125"/>
          </a:xfrm>
        </p:spPr>
        <p:txBody>
          <a:bodyPr/>
          <a:lstStyle/>
          <a:p>
            <a:r>
              <a:rPr lang="en-US" sz="1800" b="0" i="1">
                <a:effectLst/>
                <a:latin typeface="Söhne"/>
              </a:rPr>
              <a:t>Goal and Objectives</a:t>
            </a:r>
            <a:endParaRPr lang="en-US" sz="1800"/>
          </a:p>
        </p:txBody>
      </p:sp>
      <p:sp>
        <p:nvSpPr>
          <p:cNvPr id="5" name="Slide Number Placeholder 4">
            <a:extLst>
              <a:ext uri="{FF2B5EF4-FFF2-40B4-BE49-F238E27FC236}">
                <a16:creationId xmlns:a16="http://schemas.microsoft.com/office/drawing/2014/main" id="{236386F7-D618-EB31-2B10-8BC461A54AD9}"/>
              </a:ext>
            </a:extLst>
          </p:cNvPr>
          <p:cNvSpPr>
            <a:spLocks noGrp="1"/>
          </p:cNvSpPr>
          <p:nvPr>
            <p:ph type="sldNum" sz="quarter" idx="12"/>
          </p:nvPr>
        </p:nvSpPr>
        <p:spPr/>
        <p:txBody>
          <a:bodyPr/>
          <a:lstStyle/>
          <a:p>
            <a:fld id="{8C2E478F-E849-4A8C-AF1F-CBCC78A7CBFA}" type="slidenum">
              <a:rPr lang="en-US" smtClean="0"/>
              <a:t>9</a:t>
            </a:fld>
            <a:endParaRPr lang="en-US"/>
          </a:p>
        </p:txBody>
      </p:sp>
      <p:sp>
        <p:nvSpPr>
          <p:cNvPr id="8" name="TextBox 7">
            <a:extLst>
              <a:ext uri="{FF2B5EF4-FFF2-40B4-BE49-F238E27FC236}">
                <a16:creationId xmlns:a16="http://schemas.microsoft.com/office/drawing/2014/main" id="{B2392A4B-7948-0F48-EB1D-CA63DCFC07B6}"/>
              </a:ext>
            </a:extLst>
          </p:cNvPr>
          <p:cNvSpPr txBox="1"/>
          <p:nvPr/>
        </p:nvSpPr>
        <p:spPr>
          <a:xfrm>
            <a:off x="0" y="6867922"/>
            <a:ext cx="6096000" cy="230832"/>
          </a:xfrm>
          <a:prstGeom prst="rect">
            <a:avLst/>
          </a:prstGeom>
          <a:noFill/>
        </p:spPr>
        <p:txBody>
          <a:bodyPr wrap="square" rtlCol="0">
            <a:spAutoFit/>
          </a:bodyPr>
          <a:lstStyle/>
          <a:p>
            <a:r>
              <a:rPr lang="en-US" sz="900">
                <a:hlinkClick r:id="rId4" tooltip="https://www.freesion.com/article/36591291099/"/>
              </a:rPr>
              <a:t>This Photo</a:t>
            </a:r>
            <a:r>
              <a:rPr lang="en-US" sz="900"/>
              <a:t> by Unknown Author is licensed under </a:t>
            </a:r>
            <a:r>
              <a:rPr lang="en-US" sz="900">
                <a:hlinkClick r:id="rId5" tooltip="https://creativecommons.org/licenses/by-sa/3.0/"/>
              </a:rPr>
              <a:t>CC BY-SA</a:t>
            </a:r>
            <a:endParaRPr lang="en-US" sz="900"/>
          </a:p>
        </p:txBody>
      </p:sp>
      <p:sp>
        <p:nvSpPr>
          <p:cNvPr id="9" name="TextBox 8">
            <a:extLst>
              <a:ext uri="{FF2B5EF4-FFF2-40B4-BE49-F238E27FC236}">
                <a16:creationId xmlns:a16="http://schemas.microsoft.com/office/drawing/2014/main" id="{24DF6B46-9FFB-05C4-0EB4-0ACC188E6F93}"/>
              </a:ext>
            </a:extLst>
          </p:cNvPr>
          <p:cNvSpPr txBox="1"/>
          <p:nvPr/>
        </p:nvSpPr>
        <p:spPr>
          <a:xfrm>
            <a:off x="0" y="6867922"/>
            <a:ext cx="6096000" cy="230832"/>
          </a:xfrm>
          <a:prstGeom prst="rect">
            <a:avLst/>
          </a:prstGeom>
          <a:noFill/>
        </p:spPr>
        <p:txBody>
          <a:bodyPr wrap="square" rtlCol="0">
            <a:spAutoFit/>
          </a:bodyPr>
          <a:lstStyle/>
          <a:p>
            <a:r>
              <a:rPr lang="en-US" sz="900">
                <a:hlinkClick r:id="rId4" tooltip="https://www.freesion.com/article/36591291099/"/>
              </a:rPr>
              <a:t>This Photo</a:t>
            </a:r>
            <a:r>
              <a:rPr lang="en-US" sz="900"/>
              <a:t> by Unknown Author is licensed under </a:t>
            </a:r>
            <a:r>
              <a:rPr lang="en-US" sz="900">
                <a:hlinkClick r:id="rId5" tooltip="https://creativecommons.org/licenses/by-sa/3.0/"/>
              </a:rPr>
              <a:t>CC BY-SA</a:t>
            </a:r>
            <a:endParaRPr lang="en-US" sz="900"/>
          </a:p>
        </p:txBody>
      </p:sp>
      <p:sp>
        <p:nvSpPr>
          <p:cNvPr id="10" name="TextBox 9">
            <a:extLst>
              <a:ext uri="{FF2B5EF4-FFF2-40B4-BE49-F238E27FC236}">
                <a16:creationId xmlns:a16="http://schemas.microsoft.com/office/drawing/2014/main" id="{93F3F505-9E5A-2F3F-A927-E8CEC74E4FA8}"/>
              </a:ext>
            </a:extLst>
          </p:cNvPr>
          <p:cNvSpPr txBox="1"/>
          <p:nvPr/>
        </p:nvSpPr>
        <p:spPr>
          <a:xfrm>
            <a:off x="0" y="6867922"/>
            <a:ext cx="6096000" cy="230832"/>
          </a:xfrm>
          <a:prstGeom prst="rect">
            <a:avLst/>
          </a:prstGeom>
          <a:noFill/>
        </p:spPr>
        <p:txBody>
          <a:bodyPr wrap="square" rtlCol="0">
            <a:spAutoFit/>
          </a:bodyPr>
          <a:lstStyle/>
          <a:p>
            <a:r>
              <a:rPr lang="en-US" sz="900">
                <a:hlinkClick r:id="rId3" tooltip="http://stackoverflow.com/questions/31660271/improving-people-detection-with-opencv"/>
              </a:rPr>
              <a:t>This Photo</a:t>
            </a:r>
            <a:r>
              <a:rPr lang="en-US" sz="900"/>
              <a:t> by Unknown Author is licensed under </a:t>
            </a:r>
            <a:r>
              <a:rPr lang="en-US" sz="900">
                <a:hlinkClick r:id="rId5" tooltip="https://creativecommons.org/licenses/by-sa/3.0/"/>
              </a:rPr>
              <a:t>CC BY-SA</a:t>
            </a:r>
            <a:endParaRPr lang="en-US" sz="900"/>
          </a:p>
        </p:txBody>
      </p:sp>
      <p:sp>
        <p:nvSpPr>
          <p:cNvPr id="11" name="TextBox 10">
            <a:extLst>
              <a:ext uri="{FF2B5EF4-FFF2-40B4-BE49-F238E27FC236}">
                <a16:creationId xmlns:a16="http://schemas.microsoft.com/office/drawing/2014/main" id="{9D5BDD98-D86D-BAF0-9502-82A74D9B5EED}"/>
              </a:ext>
            </a:extLst>
          </p:cNvPr>
          <p:cNvSpPr txBox="1"/>
          <p:nvPr/>
        </p:nvSpPr>
        <p:spPr>
          <a:xfrm>
            <a:off x="6096000" y="1309043"/>
            <a:ext cx="5453269" cy="4893647"/>
          </a:xfrm>
          <a:prstGeom prst="rect">
            <a:avLst/>
          </a:prstGeom>
          <a:noFill/>
        </p:spPr>
        <p:txBody>
          <a:bodyPr wrap="square" rtlCol="0">
            <a:spAutoFit/>
          </a:bodyPr>
          <a:lstStyle/>
          <a:p>
            <a:pPr algn="just"/>
            <a:r>
              <a:rPr lang="en-US" sz="2400"/>
              <a:t>The primary goal of the project is to develop a robust People Counting System capable of accurately detecting and counting individuals in real-time. The specific objectives include implementing Haar cascade classifiers for upper body detection, integrating tracking algorithms for continuous monitoring, and logging data for further analysis. The project strives to offer a versatile and scalable solution that can be applied across various domains for enhanced crowd management and analysis.</a:t>
            </a:r>
          </a:p>
        </p:txBody>
      </p:sp>
    </p:spTree>
    <p:extLst>
      <p:ext uri="{BB962C8B-B14F-4D97-AF65-F5344CB8AC3E}">
        <p14:creationId xmlns:p14="http://schemas.microsoft.com/office/powerpoint/2010/main" val="2676855733"/>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 id="{969BE826-8665-45F1-A77E-2C1BF61E0D92}" vid="{76896FC0-3EF9-4C10-B34C-BB4B0D9C6D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EA3FACCEA83B4CAA7F7850E5B34747" ma:contentTypeVersion="3" ma:contentTypeDescription="Create a new document." ma:contentTypeScope="" ma:versionID="a5c2eb4dd858ca59b57ddfab8f57d58b">
  <xsd:schema xmlns:xsd="http://www.w3.org/2001/XMLSchema" xmlns:xs="http://www.w3.org/2001/XMLSchema" xmlns:p="http://schemas.microsoft.com/office/2006/metadata/properties" xmlns:ns2="2c01f586-6efb-41e4-bf9e-f37047272f2f" targetNamespace="http://schemas.microsoft.com/office/2006/metadata/properties" ma:root="true" ma:fieldsID="a694a51ae6269341c017e6ae341e21bb" ns2:_="">
    <xsd:import namespace="2c01f586-6efb-41e4-bf9e-f37047272f2f"/>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01f586-6efb-41e4-bf9e-f37047272f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9E4EAC9-33DC-4CF0-BA31-C98F61CE4785}">
  <ds:schemaRefs>
    <ds:schemaRef ds:uri="http://schemas.microsoft.com/sharepoint/v3/contenttype/forms"/>
  </ds:schemaRefs>
</ds:datastoreItem>
</file>

<file path=customXml/itemProps2.xml><?xml version="1.0" encoding="utf-8"?>
<ds:datastoreItem xmlns:ds="http://schemas.openxmlformats.org/officeDocument/2006/customXml" ds:itemID="{EBAE6FAB-BC7A-498B-9EFE-F1A9442AC2F3}">
  <ds:schemaRefs>
    <ds:schemaRef ds:uri="2c01f586-6efb-41e4-bf9e-f37047272f2f"/>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02A8ED-1331-4C1D-8649-743D7BE164DD}">
  <ds:schemaRefs>
    <ds:schemaRef ds:uri="http://schemas.microsoft.com/office/2006/metadata/properties"/>
    <ds:schemaRef ds:uri="http://www.w3.org/2000/xmlns/"/>
    <ds:schemaRef ds:uri="http://schemas.microsoft.com/office/infopath/2007/PartnerControl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{D6DF18B0-7F30-41F5-9503-0683D093CB8D}tf55661986_win32</Template>
  <Application>Microsoft Office PowerPoint</Application>
  <PresentationFormat>Widescreen</PresentationFormat>
  <Slides>21</Slides>
  <Notes>3</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REAL TIME - PEOPLE COUNTING SYSTEM FOR MAKERSPACE</vt:lpstr>
      <vt:lpstr>Our Client and the team</vt:lpstr>
      <vt:lpstr>Agenda</vt:lpstr>
      <vt:lpstr>INTRODUCTION</vt:lpstr>
      <vt:lpstr>Project Description</vt:lpstr>
      <vt:lpstr>Project Description</vt:lpstr>
      <vt:lpstr>PowerPoint Presentation</vt:lpstr>
      <vt:lpstr>PowerPoint Presentation</vt:lpstr>
      <vt:lpstr>PowerPoint Presentation</vt:lpstr>
      <vt:lpstr>System Overview and Components Used</vt:lpstr>
      <vt:lpstr>System Overview and Components Used</vt:lpstr>
      <vt:lpstr>Technical Description</vt:lpstr>
      <vt:lpstr>Technical Description</vt:lpstr>
      <vt:lpstr>The system's high-level architecture orchestrates a seamless interaction among its key components. Web cameras capture real-time video frames, which undergo upper body detection using Haar cascade classifiers. The Kernelized Correlation Filters (KCF) tracking algorithm facilitates continuous tracking across frames. The detected and tracked data are efficiently logged and analyzed using Pandas, with timestamped records and real-time Excel updates. This orchestrated flow ensures a robust people counting system with accurate and timely data capture, tracking, and analysis</vt:lpstr>
      <vt:lpstr>DATA DRIFTERS – GANTT CHART</vt:lpstr>
      <vt:lpstr>Testing and Evaluation</vt:lpstr>
      <vt:lpstr>Testing results </vt:lpstr>
      <vt:lpstr>Future Recommendations</vt:lpstr>
      <vt:lpstr>CONCLUSION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 PEOPLE COUNTING SYSTEM FOR MAKERSPACE</dc:title>
  <dc:creator>Hiran Samarasinghe</dc:creator>
  <cp:revision>4</cp:revision>
  <dcterms:created xsi:type="dcterms:W3CDTF">2023-12-06T16:33:29Z</dcterms:created>
  <dcterms:modified xsi:type="dcterms:W3CDTF">2023-12-08T22:01:48Z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0x01010097EA3FACCEA83B4CAA7F7850E5B34747</vt:lpwstr>
  </property>
  <property fmtid="{D5CDD505-2E9C-101B-9397-08002B2CF9AE}" pid="3" name="MediaServiceImageTags">
    <vt:lpwstr/>
  </property>
</Properties>
</file>